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2" r:id="rId3"/>
    <p:sldId id="258" r:id="rId4"/>
    <p:sldId id="263" r:id="rId5"/>
    <p:sldId id="260" r:id="rId6"/>
    <p:sldId id="259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78"/>
  </p:normalViewPr>
  <p:slideViewPr>
    <p:cSldViewPr snapToGrid="0" snapToObjects="1">
      <p:cViewPr varScale="1">
        <p:scale>
          <a:sx n="88" d="100"/>
          <a:sy n="88" d="100"/>
        </p:scale>
        <p:origin x="20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37084-CEB3-43E2-AFF0-06C9804407D7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EC1786F1-7E39-4B55-BE45-635992E01DC1}">
      <dgm:prSet/>
      <dgm:spPr/>
      <dgm:t>
        <a:bodyPr/>
        <a:lstStyle/>
        <a:p>
          <a:r>
            <a:rPr lang="en-US"/>
            <a:t>Map</a:t>
          </a:r>
        </a:p>
      </dgm:t>
    </dgm:pt>
    <dgm:pt modelId="{6319C3D7-9608-4D3B-9F48-969EDD96116B}" type="parTrans" cxnId="{C218E67B-B507-4DA0-97A8-8AD3A0C7C16C}">
      <dgm:prSet/>
      <dgm:spPr/>
      <dgm:t>
        <a:bodyPr/>
        <a:lstStyle/>
        <a:p>
          <a:endParaRPr lang="en-US"/>
        </a:p>
      </dgm:t>
    </dgm:pt>
    <dgm:pt modelId="{392B3507-775B-4723-A41C-CFB90CA8FC07}" type="sibTrans" cxnId="{C218E67B-B507-4DA0-97A8-8AD3A0C7C16C}">
      <dgm:prSet/>
      <dgm:spPr/>
      <dgm:t>
        <a:bodyPr/>
        <a:lstStyle/>
        <a:p>
          <a:endParaRPr lang="en-US"/>
        </a:p>
      </dgm:t>
    </dgm:pt>
    <dgm:pt modelId="{DDA83E18-BD79-494D-A85C-28097321F8F7}">
      <dgm:prSet/>
      <dgm:spPr/>
      <dgm:t>
        <a:bodyPr/>
        <a:lstStyle/>
        <a:p>
          <a:r>
            <a:rPr lang="en-US" dirty="0"/>
            <a:t>Map the circular packing map to a real world map</a:t>
          </a:r>
        </a:p>
      </dgm:t>
    </dgm:pt>
    <dgm:pt modelId="{BD8893A4-F047-46DD-B328-43A2FD805220}" type="parTrans" cxnId="{38E855C4-32E5-424B-A0BF-343CC84448D2}">
      <dgm:prSet/>
      <dgm:spPr/>
      <dgm:t>
        <a:bodyPr/>
        <a:lstStyle/>
        <a:p>
          <a:endParaRPr lang="en-US"/>
        </a:p>
      </dgm:t>
    </dgm:pt>
    <dgm:pt modelId="{782C799A-522E-4DA4-9B08-875A9F9DE9FE}" type="sibTrans" cxnId="{38E855C4-32E5-424B-A0BF-343CC84448D2}">
      <dgm:prSet/>
      <dgm:spPr/>
      <dgm:t>
        <a:bodyPr/>
        <a:lstStyle/>
        <a:p>
          <a:endParaRPr lang="en-US"/>
        </a:p>
      </dgm:t>
    </dgm:pt>
    <dgm:pt modelId="{D0AC8D76-354F-4A51-8713-B039BA6E8AF1}">
      <dgm:prSet/>
      <dgm:spPr/>
      <dgm:t>
        <a:bodyPr/>
        <a:lstStyle/>
        <a:p>
          <a:r>
            <a:rPr lang="en-US" dirty="0"/>
            <a:t>Highlight the corresponding country</a:t>
          </a:r>
        </a:p>
      </dgm:t>
    </dgm:pt>
    <dgm:pt modelId="{79E75FE0-BF3B-47A5-9AC5-7560209661EE}" type="parTrans" cxnId="{4BB6B017-4C6D-42B0-9F4F-0CFB94EDFBFF}">
      <dgm:prSet/>
      <dgm:spPr/>
      <dgm:t>
        <a:bodyPr/>
        <a:lstStyle/>
        <a:p>
          <a:endParaRPr lang="en-US"/>
        </a:p>
      </dgm:t>
    </dgm:pt>
    <dgm:pt modelId="{505DF38E-0442-46AF-9A5B-1DC4FD6E83E3}" type="sibTrans" cxnId="{4BB6B017-4C6D-42B0-9F4F-0CFB94EDFBFF}">
      <dgm:prSet/>
      <dgm:spPr/>
      <dgm:t>
        <a:bodyPr/>
        <a:lstStyle/>
        <a:p>
          <a:endParaRPr lang="en-US"/>
        </a:p>
      </dgm:t>
    </dgm:pt>
    <dgm:pt modelId="{28607D69-3236-43D5-80FE-9CB0C671CF1F}">
      <dgm:prSet/>
      <dgm:spPr/>
      <dgm:t>
        <a:bodyPr/>
        <a:lstStyle/>
        <a:p>
          <a:r>
            <a:rPr lang="en-US" dirty="0"/>
            <a:t>Flag</a:t>
          </a:r>
        </a:p>
      </dgm:t>
    </dgm:pt>
    <dgm:pt modelId="{89A6811F-17DB-4116-BB93-E0924C01B560}" type="parTrans" cxnId="{DF93F2D0-9551-444E-B6CD-4160719DE1E4}">
      <dgm:prSet/>
      <dgm:spPr/>
      <dgm:t>
        <a:bodyPr/>
        <a:lstStyle/>
        <a:p>
          <a:endParaRPr lang="en-US"/>
        </a:p>
      </dgm:t>
    </dgm:pt>
    <dgm:pt modelId="{1804EBAD-F2B8-4D30-BFD7-F56353972ECE}" type="sibTrans" cxnId="{DF93F2D0-9551-444E-B6CD-4160719DE1E4}">
      <dgm:prSet/>
      <dgm:spPr/>
      <dgm:t>
        <a:bodyPr/>
        <a:lstStyle/>
        <a:p>
          <a:endParaRPr lang="en-US"/>
        </a:p>
      </dgm:t>
    </dgm:pt>
    <dgm:pt modelId="{47A4D4A4-6530-41C0-93F9-1F2969DC20EE}">
      <dgm:prSet/>
      <dgm:spPr/>
      <dgm:t>
        <a:bodyPr/>
        <a:lstStyle/>
        <a:p>
          <a:r>
            <a:rPr lang="en-US"/>
            <a:t>Use country flag to color the circles</a:t>
          </a:r>
        </a:p>
      </dgm:t>
    </dgm:pt>
    <dgm:pt modelId="{47E239A6-9A90-427E-AF40-01B35052EB92}" type="parTrans" cxnId="{86B0DC58-FB9F-4911-9F25-DDC4A546C18F}">
      <dgm:prSet/>
      <dgm:spPr/>
      <dgm:t>
        <a:bodyPr/>
        <a:lstStyle/>
        <a:p>
          <a:endParaRPr lang="en-US"/>
        </a:p>
      </dgm:t>
    </dgm:pt>
    <dgm:pt modelId="{6DB377C9-2685-477F-8A83-D5315376F194}" type="sibTrans" cxnId="{86B0DC58-FB9F-4911-9F25-DDC4A546C18F}">
      <dgm:prSet/>
      <dgm:spPr/>
      <dgm:t>
        <a:bodyPr/>
        <a:lstStyle/>
        <a:p>
          <a:endParaRPr lang="en-US"/>
        </a:p>
      </dgm:t>
    </dgm:pt>
    <dgm:pt modelId="{E69516DF-169F-407F-8BD3-3982EA33A230}">
      <dgm:prSet/>
      <dgm:spPr/>
      <dgm:t>
        <a:bodyPr/>
        <a:lstStyle/>
        <a:p>
          <a:r>
            <a:rPr lang="en-US" dirty="0"/>
            <a:t>Layout</a:t>
          </a:r>
        </a:p>
      </dgm:t>
    </dgm:pt>
    <dgm:pt modelId="{2C84A081-55D6-4894-B56A-4C309A744A26}" type="parTrans" cxnId="{B382A1E5-DA30-4605-94E0-451411015013}">
      <dgm:prSet/>
      <dgm:spPr/>
      <dgm:t>
        <a:bodyPr/>
        <a:lstStyle/>
        <a:p>
          <a:endParaRPr lang="en-US"/>
        </a:p>
      </dgm:t>
    </dgm:pt>
    <dgm:pt modelId="{3AB488A6-436D-430B-AA92-A3F034BECB43}" type="sibTrans" cxnId="{B382A1E5-DA30-4605-94E0-451411015013}">
      <dgm:prSet/>
      <dgm:spPr/>
      <dgm:t>
        <a:bodyPr/>
        <a:lstStyle/>
        <a:p>
          <a:endParaRPr lang="en-US"/>
        </a:p>
      </dgm:t>
    </dgm:pt>
    <dgm:pt modelId="{2AAA9982-BA05-4ED9-82F4-A3D8ABBD6558}">
      <dgm:prSet/>
      <dgm:spPr/>
      <dgm:t>
        <a:bodyPr/>
        <a:lstStyle/>
        <a:p>
          <a:r>
            <a:rPr lang="en-US"/>
            <a:t>Adjust the layout according to the size of screen</a:t>
          </a:r>
        </a:p>
      </dgm:t>
    </dgm:pt>
    <dgm:pt modelId="{D9CDED83-069B-49F1-A7E4-995028DD7FC0}" type="parTrans" cxnId="{E6B0FF97-923B-42F1-A697-94001A2293DA}">
      <dgm:prSet/>
      <dgm:spPr/>
      <dgm:t>
        <a:bodyPr/>
        <a:lstStyle/>
        <a:p>
          <a:endParaRPr lang="en-US"/>
        </a:p>
      </dgm:t>
    </dgm:pt>
    <dgm:pt modelId="{6B86E25D-E12F-45E5-AAF3-F63B033B7E63}" type="sibTrans" cxnId="{E6B0FF97-923B-42F1-A697-94001A2293DA}">
      <dgm:prSet/>
      <dgm:spPr/>
      <dgm:t>
        <a:bodyPr/>
        <a:lstStyle/>
        <a:p>
          <a:endParaRPr lang="en-US"/>
        </a:p>
      </dgm:t>
    </dgm:pt>
    <dgm:pt modelId="{8C984E91-4CEA-4C34-887C-C55B48579EC6}" type="pres">
      <dgm:prSet presAssocID="{85437084-CEB3-43E2-AFF0-06C9804407D7}" presName="Name0" presStyleCnt="0">
        <dgm:presLayoutVars>
          <dgm:dir/>
          <dgm:animLvl val="lvl"/>
          <dgm:resizeHandles val="exact"/>
        </dgm:presLayoutVars>
      </dgm:prSet>
      <dgm:spPr/>
    </dgm:pt>
    <dgm:pt modelId="{C0DD9E89-CF69-49DF-9752-3CD816EAD93B}" type="pres">
      <dgm:prSet presAssocID="{EC1786F1-7E39-4B55-BE45-635992E01DC1}" presName="linNode" presStyleCnt="0"/>
      <dgm:spPr/>
    </dgm:pt>
    <dgm:pt modelId="{7F497497-7FAB-448E-9BF7-373CD2E77530}" type="pres">
      <dgm:prSet presAssocID="{EC1786F1-7E39-4B55-BE45-635992E01DC1}" presName="parentText" presStyleLbl="solidFgAcc1" presStyleIdx="0" presStyleCnt="3">
        <dgm:presLayoutVars>
          <dgm:chMax val="1"/>
          <dgm:bulletEnabled/>
        </dgm:presLayoutVars>
      </dgm:prSet>
      <dgm:spPr/>
    </dgm:pt>
    <dgm:pt modelId="{43AD4A20-CEAB-4E3A-B960-3564C57EA06E}" type="pres">
      <dgm:prSet presAssocID="{EC1786F1-7E39-4B55-BE45-635992E01DC1}" presName="descendantText" presStyleLbl="alignNode1" presStyleIdx="0" presStyleCnt="3">
        <dgm:presLayoutVars>
          <dgm:bulletEnabled/>
        </dgm:presLayoutVars>
      </dgm:prSet>
      <dgm:spPr/>
    </dgm:pt>
    <dgm:pt modelId="{77E01AA7-E242-4465-9A8B-E8102F691F27}" type="pres">
      <dgm:prSet presAssocID="{392B3507-775B-4723-A41C-CFB90CA8FC07}" presName="sp" presStyleCnt="0"/>
      <dgm:spPr/>
    </dgm:pt>
    <dgm:pt modelId="{21E7CDEC-BE63-4D03-9A71-62E368828AE9}" type="pres">
      <dgm:prSet presAssocID="{28607D69-3236-43D5-80FE-9CB0C671CF1F}" presName="linNode" presStyleCnt="0"/>
      <dgm:spPr/>
    </dgm:pt>
    <dgm:pt modelId="{EADBD596-E58C-4B32-8174-BD54DF49F80F}" type="pres">
      <dgm:prSet presAssocID="{28607D69-3236-43D5-80FE-9CB0C671CF1F}" presName="parentText" presStyleLbl="solidFgAcc1" presStyleIdx="1" presStyleCnt="3">
        <dgm:presLayoutVars>
          <dgm:chMax val="1"/>
          <dgm:bulletEnabled/>
        </dgm:presLayoutVars>
      </dgm:prSet>
      <dgm:spPr/>
    </dgm:pt>
    <dgm:pt modelId="{0673E1F7-6D50-43E8-AA94-4E2212F7B26D}" type="pres">
      <dgm:prSet presAssocID="{28607D69-3236-43D5-80FE-9CB0C671CF1F}" presName="descendantText" presStyleLbl="alignNode1" presStyleIdx="1" presStyleCnt="3">
        <dgm:presLayoutVars>
          <dgm:bulletEnabled/>
        </dgm:presLayoutVars>
      </dgm:prSet>
      <dgm:spPr/>
    </dgm:pt>
    <dgm:pt modelId="{2E851436-33D7-41C5-911B-539EB404777E}" type="pres">
      <dgm:prSet presAssocID="{1804EBAD-F2B8-4D30-BFD7-F56353972ECE}" presName="sp" presStyleCnt="0"/>
      <dgm:spPr/>
    </dgm:pt>
    <dgm:pt modelId="{3EAA5614-1F31-4E5B-808D-F07B668A1926}" type="pres">
      <dgm:prSet presAssocID="{E69516DF-169F-407F-8BD3-3982EA33A230}" presName="linNode" presStyleCnt="0"/>
      <dgm:spPr/>
    </dgm:pt>
    <dgm:pt modelId="{4AED8975-D0D3-4E36-ACF9-F17499B41E3D}" type="pres">
      <dgm:prSet presAssocID="{E69516DF-169F-407F-8BD3-3982EA33A230}" presName="parentText" presStyleLbl="solidFgAcc1" presStyleIdx="2" presStyleCnt="3">
        <dgm:presLayoutVars>
          <dgm:chMax val="1"/>
          <dgm:bulletEnabled/>
        </dgm:presLayoutVars>
      </dgm:prSet>
      <dgm:spPr/>
    </dgm:pt>
    <dgm:pt modelId="{EA1EC105-DEBB-46BC-9FFA-0EE91487E628}" type="pres">
      <dgm:prSet presAssocID="{E69516DF-169F-407F-8BD3-3982EA33A230}" presName="descendantText" presStyleLbl="alignNode1" presStyleIdx="2" presStyleCnt="3">
        <dgm:presLayoutVars>
          <dgm:bulletEnabled/>
        </dgm:presLayoutVars>
      </dgm:prSet>
      <dgm:spPr/>
    </dgm:pt>
  </dgm:ptLst>
  <dgm:cxnLst>
    <dgm:cxn modelId="{A5E98F13-066B-4097-BFAC-E246C8750204}" type="presOf" srcId="{E69516DF-169F-407F-8BD3-3982EA33A230}" destId="{4AED8975-D0D3-4E36-ACF9-F17499B41E3D}" srcOrd="0" destOrd="0" presId="urn:microsoft.com/office/officeart/2016/7/layout/VerticalHollowActionList"/>
    <dgm:cxn modelId="{051F0D16-2D32-467F-B40D-FB8DB83027F8}" type="presOf" srcId="{85437084-CEB3-43E2-AFF0-06C9804407D7}" destId="{8C984E91-4CEA-4C34-887C-C55B48579EC6}" srcOrd="0" destOrd="0" presId="urn:microsoft.com/office/officeart/2016/7/layout/VerticalHollowActionList"/>
    <dgm:cxn modelId="{128C3716-6331-4A12-A984-EBC7D218CDD4}" type="presOf" srcId="{DDA83E18-BD79-494D-A85C-28097321F8F7}" destId="{43AD4A20-CEAB-4E3A-B960-3564C57EA06E}" srcOrd="0" destOrd="0" presId="urn:microsoft.com/office/officeart/2016/7/layout/VerticalHollowActionList"/>
    <dgm:cxn modelId="{4BB6B017-4C6D-42B0-9F4F-0CFB94EDFBFF}" srcId="{DDA83E18-BD79-494D-A85C-28097321F8F7}" destId="{D0AC8D76-354F-4A51-8713-B039BA6E8AF1}" srcOrd="0" destOrd="0" parTransId="{79E75FE0-BF3B-47A5-9AC5-7560209661EE}" sibTransId="{505DF38E-0442-46AF-9A5B-1DC4FD6E83E3}"/>
    <dgm:cxn modelId="{D510F528-9CA7-4089-AC32-01209EA470BB}" type="presOf" srcId="{EC1786F1-7E39-4B55-BE45-635992E01DC1}" destId="{7F497497-7FAB-448E-9BF7-373CD2E77530}" srcOrd="0" destOrd="0" presId="urn:microsoft.com/office/officeart/2016/7/layout/VerticalHollowActionList"/>
    <dgm:cxn modelId="{B4A0AF55-DC9B-4836-B642-6E7736A3B933}" type="presOf" srcId="{D0AC8D76-354F-4A51-8713-B039BA6E8AF1}" destId="{43AD4A20-CEAB-4E3A-B960-3564C57EA06E}" srcOrd="0" destOrd="1" presId="urn:microsoft.com/office/officeart/2016/7/layout/VerticalHollowActionList"/>
    <dgm:cxn modelId="{86B0DC58-FB9F-4911-9F25-DDC4A546C18F}" srcId="{28607D69-3236-43D5-80FE-9CB0C671CF1F}" destId="{47A4D4A4-6530-41C0-93F9-1F2969DC20EE}" srcOrd="0" destOrd="0" parTransId="{47E239A6-9A90-427E-AF40-01B35052EB92}" sibTransId="{6DB377C9-2685-477F-8A83-D5315376F194}"/>
    <dgm:cxn modelId="{BDB2B85A-DCCF-476D-A43D-272E97926620}" type="presOf" srcId="{47A4D4A4-6530-41C0-93F9-1F2969DC20EE}" destId="{0673E1F7-6D50-43E8-AA94-4E2212F7B26D}" srcOrd="0" destOrd="0" presId="urn:microsoft.com/office/officeart/2016/7/layout/VerticalHollowActionList"/>
    <dgm:cxn modelId="{C218E67B-B507-4DA0-97A8-8AD3A0C7C16C}" srcId="{85437084-CEB3-43E2-AFF0-06C9804407D7}" destId="{EC1786F1-7E39-4B55-BE45-635992E01DC1}" srcOrd="0" destOrd="0" parTransId="{6319C3D7-9608-4D3B-9F48-969EDD96116B}" sibTransId="{392B3507-775B-4723-A41C-CFB90CA8FC07}"/>
    <dgm:cxn modelId="{DD528897-5799-4D32-966E-E09C817B3A44}" type="presOf" srcId="{2AAA9982-BA05-4ED9-82F4-A3D8ABBD6558}" destId="{EA1EC105-DEBB-46BC-9FFA-0EE91487E628}" srcOrd="0" destOrd="0" presId="urn:microsoft.com/office/officeart/2016/7/layout/VerticalHollowActionList"/>
    <dgm:cxn modelId="{E6B0FF97-923B-42F1-A697-94001A2293DA}" srcId="{E69516DF-169F-407F-8BD3-3982EA33A230}" destId="{2AAA9982-BA05-4ED9-82F4-A3D8ABBD6558}" srcOrd="0" destOrd="0" parTransId="{D9CDED83-069B-49F1-A7E4-995028DD7FC0}" sibTransId="{6B86E25D-E12F-45E5-AAF3-F63B033B7E63}"/>
    <dgm:cxn modelId="{38E855C4-32E5-424B-A0BF-343CC84448D2}" srcId="{EC1786F1-7E39-4B55-BE45-635992E01DC1}" destId="{DDA83E18-BD79-494D-A85C-28097321F8F7}" srcOrd="0" destOrd="0" parTransId="{BD8893A4-F047-46DD-B328-43A2FD805220}" sibTransId="{782C799A-522E-4DA4-9B08-875A9F9DE9FE}"/>
    <dgm:cxn modelId="{DF93F2D0-9551-444E-B6CD-4160719DE1E4}" srcId="{85437084-CEB3-43E2-AFF0-06C9804407D7}" destId="{28607D69-3236-43D5-80FE-9CB0C671CF1F}" srcOrd="1" destOrd="0" parTransId="{89A6811F-17DB-4116-BB93-E0924C01B560}" sibTransId="{1804EBAD-F2B8-4D30-BFD7-F56353972ECE}"/>
    <dgm:cxn modelId="{B382A1E5-DA30-4605-94E0-451411015013}" srcId="{85437084-CEB3-43E2-AFF0-06C9804407D7}" destId="{E69516DF-169F-407F-8BD3-3982EA33A230}" srcOrd="2" destOrd="0" parTransId="{2C84A081-55D6-4894-B56A-4C309A744A26}" sibTransId="{3AB488A6-436D-430B-AA92-A3F034BECB43}"/>
    <dgm:cxn modelId="{E1B695EF-ECD7-4986-B8E7-293724AE2061}" type="presOf" srcId="{28607D69-3236-43D5-80FE-9CB0C671CF1F}" destId="{EADBD596-E58C-4B32-8174-BD54DF49F80F}" srcOrd="0" destOrd="0" presId="urn:microsoft.com/office/officeart/2016/7/layout/VerticalHollowActionList"/>
    <dgm:cxn modelId="{E93CAFDD-B1C8-4C9F-9A73-635DE680209F}" type="presParOf" srcId="{8C984E91-4CEA-4C34-887C-C55B48579EC6}" destId="{C0DD9E89-CF69-49DF-9752-3CD816EAD93B}" srcOrd="0" destOrd="0" presId="urn:microsoft.com/office/officeart/2016/7/layout/VerticalHollowActionList"/>
    <dgm:cxn modelId="{B57D2142-84E0-40DD-9D28-2286451E1B16}" type="presParOf" srcId="{C0DD9E89-CF69-49DF-9752-3CD816EAD93B}" destId="{7F497497-7FAB-448E-9BF7-373CD2E77530}" srcOrd="0" destOrd="0" presId="urn:microsoft.com/office/officeart/2016/7/layout/VerticalHollowActionList"/>
    <dgm:cxn modelId="{F8929B32-9931-4C4B-BDA7-ECAE54B5A542}" type="presParOf" srcId="{C0DD9E89-CF69-49DF-9752-3CD816EAD93B}" destId="{43AD4A20-CEAB-4E3A-B960-3564C57EA06E}" srcOrd="1" destOrd="0" presId="urn:microsoft.com/office/officeart/2016/7/layout/VerticalHollowActionList"/>
    <dgm:cxn modelId="{91B43A05-7917-4CBB-87E9-9297C513DE3A}" type="presParOf" srcId="{8C984E91-4CEA-4C34-887C-C55B48579EC6}" destId="{77E01AA7-E242-4465-9A8B-E8102F691F27}" srcOrd="1" destOrd="0" presId="urn:microsoft.com/office/officeart/2016/7/layout/VerticalHollowActionList"/>
    <dgm:cxn modelId="{52677FA9-7045-4B65-93A9-45E6D1F95152}" type="presParOf" srcId="{8C984E91-4CEA-4C34-887C-C55B48579EC6}" destId="{21E7CDEC-BE63-4D03-9A71-62E368828AE9}" srcOrd="2" destOrd="0" presId="urn:microsoft.com/office/officeart/2016/7/layout/VerticalHollowActionList"/>
    <dgm:cxn modelId="{8EC16DD7-5740-4CF7-98C3-6F048DDC4C58}" type="presParOf" srcId="{21E7CDEC-BE63-4D03-9A71-62E368828AE9}" destId="{EADBD596-E58C-4B32-8174-BD54DF49F80F}" srcOrd="0" destOrd="0" presId="urn:microsoft.com/office/officeart/2016/7/layout/VerticalHollowActionList"/>
    <dgm:cxn modelId="{9D9E2762-D728-477B-8595-01BCE13F3AEF}" type="presParOf" srcId="{21E7CDEC-BE63-4D03-9A71-62E368828AE9}" destId="{0673E1F7-6D50-43E8-AA94-4E2212F7B26D}" srcOrd="1" destOrd="0" presId="urn:microsoft.com/office/officeart/2016/7/layout/VerticalHollowActionList"/>
    <dgm:cxn modelId="{A82C4FCA-9681-49E8-AD5A-CA16204554C4}" type="presParOf" srcId="{8C984E91-4CEA-4C34-887C-C55B48579EC6}" destId="{2E851436-33D7-41C5-911B-539EB404777E}" srcOrd="3" destOrd="0" presId="urn:microsoft.com/office/officeart/2016/7/layout/VerticalHollowActionList"/>
    <dgm:cxn modelId="{48E1D167-8828-44F1-9FD8-E28D60B332CE}" type="presParOf" srcId="{8C984E91-4CEA-4C34-887C-C55B48579EC6}" destId="{3EAA5614-1F31-4E5B-808D-F07B668A1926}" srcOrd="4" destOrd="0" presId="urn:microsoft.com/office/officeart/2016/7/layout/VerticalHollowActionList"/>
    <dgm:cxn modelId="{1A9F6A8B-34B4-4A51-9D52-B5DE83E07F3A}" type="presParOf" srcId="{3EAA5614-1F31-4E5B-808D-F07B668A1926}" destId="{4AED8975-D0D3-4E36-ACF9-F17499B41E3D}" srcOrd="0" destOrd="0" presId="urn:microsoft.com/office/officeart/2016/7/layout/VerticalHollowActionList"/>
    <dgm:cxn modelId="{2E734508-D85F-409F-8B50-D9D9E1E160EC}" type="presParOf" srcId="{3EAA5614-1F31-4E5B-808D-F07B668A1926}" destId="{EA1EC105-DEBB-46BC-9FFA-0EE91487E628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D4A20-CEAB-4E3A-B960-3564C57EA06E}">
      <dsp:nvSpPr>
        <dsp:cNvPr id="0" name=""/>
        <dsp:cNvSpPr/>
      </dsp:nvSpPr>
      <dsp:spPr>
        <a:xfrm>
          <a:off x="1198880" y="1690"/>
          <a:ext cx="4795520" cy="1732705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6" tIns="440107" rIns="93046" bIns="440107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Map the circular packing map to a real world map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Highlight the corresponding country</a:t>
          </a:r>
        </a:p>
      </dsp:txBody>
      <dsp:txXfrm>
        <a:off x="1198880" y="1690"/>
        <a:ext cx="4795520" cy="1732705"/>
      </dsp:txXfrm>
    </dsp:sp>
    <dsp:sp modelId="{7F497497-7FAB-448E-9BF7-373CD2E77530}">
      <dsp:nvSpPr>
        <dsp:cNvPr id="0" name=""/>
        <dsp:cNvSpPr/>
      </dsp:nvSpPr>
      <dsp:spPr>
        <a:xfrm>
          <a:off x="0" y="1690"/>
          <a:ext cx="1198880" cy="1732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41" tIns="171153" rIns="63441" bIns="1711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Map</a:t>
          </a:r>
        </a:p>
      </dsp:txBody>
      <dsp:txXfrm>
        <a:off x="0" y="1690"/>
        <a:ext cx="1198880" cy="1732705"/>
      </dsp:txXfrm>
    </dsp:sp>
    <dsp:sp modelId="{0673E1F7-6D50-43E8-AA94-4E2212F7B26D}">
      <dsp:nvSpPr>
        <dsp:cNvPr id="0" name=""/>
        <dsp:cNvSpPr/>
      </dsp:nvSpPr>
      <dsp:spPr>
        <a:xfrm>
          <a:off x="1198880" y="1838357"/>
          <a:ext cx="4795520" cy="1732705"/>
        </a:xfrm>
        <a:prstGeom prst="rect">
          <a:avLst/>
        </a:prstGeom>
        <a:solidFill>
          <a:schemeClr val="accent2">
            <a:shade val="80000"/>
            <a:hueOff val="244952"/>
            <a:satOff val="-25386"/>
            <a:lumOff val="19570"/>
            <a:alphaOff val="0"/>
          </a:schemeClr>
        </a:solidFill>
        <a:ln w="12700" cap="flat" cmpd="sng" algn="in">
          <a:solidFill>
            <a:schemeClr val="accent2">
              <a:shade val="80000"/>
              <a:hueOff val="244952"/>
              <a:satOff val="-25386"/>
              <a:lumOff val="195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6" tIns="440107" rIns="93046" bIns="44010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 country flag to color the circles</a:t>
          </a:r>
        </a:p>
      </dsp:txBody>
      <dsp:txXfrm>
        <a:off x="1198880" y="1838357"/>
        <a:ext cx="4795520" cy="1732705"/>
      </dsp:txXfrm>
    </dsp:sp>
    <dsp:sp modelId="{EADBD596-E58C-4B32-8174-BD54DF49F80F}">
      <dsp:nvSpPr>
        <dsp:cNvPr id="0" name=""/>
        <dsp:cNvSpPr/>
      </dsp:nvSpPr>
      <dsp:spPr>
        <a:xfrm>
          <a:off x="0" y="1838357"/>
          <a:ext cx="1198880" cy="1732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244952"/>
              <a:satOff val="-25386"/>
              <a:lumOff val="195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41" tIns="171153" rIns="63441" bIns="1711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Flag</a:t>
          </a:r>
        </a:p>
      </dsp:txBody>
      <dsp:txXfrm>
        <a:off x="0" y="1838357"/>
        <a:ext cx="1198880" cy="1732705"/>
      </dsp:txXfrm>
    </dsp:sp>
    <dsp:sp modelId="{EA1EC105-DEBB-46BC-9FFA-0EE91487E628}">
      <dsp:nvSpPr>
        <dsp:cNvPr id="0" name=""/>
        <dsp:cNvSpPr/>
      </dsp:nvSpPr>
      <dsp:spPr>
        <a:xfrm>
          <a:off x="1198880" y="3675025"/>
          <a:ext cx="4795520" cy="1732705"/>
        </a:xfrm>
        <a:prstGeom prst="rect">
          <a:avLst/>
        </a:prstGeom>
        <a:solidFill>
          <a:schemeClr val="accent2">
            <a:shade val="80000"/>
            <a:hueOff val="489903"/>
            <a:satOff val="-50772"/>
            <a:lumOff val="39140"/>
            <a:alphaOff val="0"/>
          </a:schemeClr>
        </a:solidFill>
        <a:ln w="12700" cap="flat" cmpd="sng" algn="in">
          <a:solidFill>
            <a:schemeClr val="accent2">
              <a:shade val="80000"/>
              <a:hueOff val="489903"/>
              <a:satOff val="-50772"/>
              <a:lumOff val="391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046" tIns="440107" rIns="93046" bIns="44010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Adjust the layout according to the size of screen</a:t>
          </a:r>
        </a:p>
      </dsp:txBody>
      <dsp:txXfrm>
        <a:off x="1198880" y="3675025"/>
        <a:ext cx="4795520" cy="1732705"/>
      </dsp:txXfrm>
    </dsp:sp>
    <dsp:sp modelId="{4AED8975-D0D3-4E36-ACF9-F17499B41E3D}">
      <dsp:nvSpPr>
        <dsp:cNvPr id="0" name=""/>
        <dsp:cNvSpPr/>
      </dsp:nvSpPr>
      <dsp:spPr>
        <a:xfrm>
          <a:off x="0" y="3675025"/>
          <a:ext cx="1198880" cy="1732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shade val="80000"/>
              <a:hueOff val="489903"/>
              <a:satOff val="-50772"/>
              <a:lumOff val="391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41" tIns="171153" rIns="63441" bIns="171153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Layout</a:t>
          </a:r>
        </a:p>
      </dsp:txBody>
      <dsp:txXfrm>
        <a:off x="0" y="3675025"/>
        <a:ext cx="1198880" cy="1732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1058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67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035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3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35913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6654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257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67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9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11406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4/25/2019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20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4/25/2019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155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5D2-04F2-8346-8A72-263B1843AD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Visualizing measles coverage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51E92E-F68A-0A45-8F93-FF65A246F5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Carol Hu, Kanak Dhawan, Yi Zhang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81DC3B-C4FF-9C43-89A6-67F70545F077}"/>
              </a:ext>
            </a:extLst>
          </p:cNvPr>
          <p:cNvSpPr txBox="1"/>
          <p:nvPr/>
        </p:nvSpPr>
        <p:spPr>
          <a:xfrm>
            <a:off x="2598144" y="4384713"/>
            <a:ext cx="6995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CGT 370 FINAL PROJECT</a:t>
            </a:r>
          </a:p>
        </p:txBody>
      </p:sp>
    </p:spTree>
    <p:extLst>
      <p:ext uri="{BB962C8B-B14F-4D97-AF65-F5344CB8AC3E}">
        <p14:creationId xmlns:p14="http://schemas.microsoft.com/office/powerpoint/2010/main" val="246481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85CD-E4A8-384E-A42B-13D5EE21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story?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365EF-16DF-9046-B8B2-01D0BE1FFF99}"/>
              </a:ext>
            </a:extLst>
          </p:cNvPr>
          <p:cNvSpPr/>
          <p:nvPr/>
        </p:nvSpPr>
        <p:spPr>
          <a:xfrm>
            <a:off x="6292529" y="3622716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82B7D36-D0ED-5944-A721-35A91FAFC47B}"/>
              </a:ext>
            </a:extLst>
          </p:cNvPr>
          <p:cNvSpPr/>
          <p:nvPr/>
        </p:nvSpPr>
        <p:spPr>
          <a:xfrm>
            <a:off x="2522483" y="5300382"/>
            <a:ext cx="1229711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26EC0C-940A-624D-9EDA-358628EC606A}"/>
              </a:ext>
            </a:extLst>
          </p:cNvPr>
          <p:cNvSpPr/>
          <p:nvPr/>
        </p:nvSpPr>
        <p:spPr>
          <a:xfrm>
            <a:off x="5796456" y="4778541"/>
            <a:ext cx="1229711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2E1B9A-C27E-7147-8302-68C179DCB0B7}"/>
              </a:ext>
            </a:extLst>
          </p:cNvPr>
          <p:cNvSpPr/>
          <p:nvPr/>
        </p:nvSpPr>
        <p:spPr>
          <a:xfrm>
            <a:off x="9501350" y="1917831"/>
            <a:ext cx="1229711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92C170-731E-AC4C-9EE1-F3A6CB4548B7}"/>
              </a:ext>
            </a:extLst>
          </p:cNvPr>
          <p:cNvSpPr/>
          <p:nvPr/>
        </p:nvSpPr>
        <p:spPr>
          <a:xfrm>
            <a:off x="3988678" y="3622716"/>
            <a:ext cx="614855" cy="5866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DD66B44-3E79-8D40-8247-39F3502FB3B7}"/>
              </a:ext>
            </a:extLst>
          </p:cNvPr>
          <p:cNvSpPr/>
          <p:nvPr/>
        </p:nvSpPr>
        <p:spPr>
          <a:xfrm>
            <a:off x="7604236" y="3036029"/>
            <a:ext cx="614855" cy="58668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A38354-DB51-5A4E-B8A4-F7924881C748}"/>
              </a:ext>
            </a:extLst>
          </p:cNvPr>
          <p:cNvCxnSpPr>
            <a:endCxn id="7" idx="3"/>
          </p:cNvCxnSpPr>
          <p:nvPr/>
        </p:nvCxnSpPr>
        <p:spPr>
          <a:xfrm flipV="1">
            <a:off x="3421119" y="4123485"/>
            <a:ext cx="657602" cy="123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6F73C8-32C7-4A49-80F8-9B112D35B0AE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603533" y="3916060"/>
            <a:ext cx="1373010" cy="1033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DB0231-AFED-9B4E-B0A3-1DB7A634FCD6}"/>
              </a:ext>
            </a:extLst>
          </p:cNvPr>
          <p:cNvCxnSpPr>
            <a:cxnSpLocks/>
            <a:endCxn id="13" idx="3"/>
          </p:cNvCxnSpPr>
          <p:nvPr/>
        </p:nvCxnSpPr>
        <p:spPr>
          <a:xfrm flipV="1">
            <a:off x="6591398" y="3536798"/>
            <a:ext cx="1102881" cy="141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8EFB1ED-2B33-4643-93F8-2436D4A21A5E}"/>
              </a:ext>
            </a:extLst>
          </p:cNvPr>
          <p:cNvCxnSpPr>
            <a:cxnSpLocks/>
            <a:stCxn id="13" idx="7"/>
          </p:cNvCxnSpPr>
          <p:nvPr/>
        </p:nvCxnSpPr>
        <p:spPr>
          <a:xfrm flipV="1">
            <a:off x="8129048" y="2680149"/>
            <a:ext cx="1435367" cy="441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90924D0-F088-814E-9099-0E156A5A9771}"/>
              </a:ext>
            </a:extLst>
          </p:cNvPr>
          <p:cNvSpPr txBox="1"/>
          <p:nvPr/>
        </p:nvSpPr>
        <p:spPr>
          <a:xfrm>
            <a:off x="1550748" y="2422387"/>
            <a:ext cx="17122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Measles has played a critical role </a:t>
            </a:r>
            <a:r>
              <a:rPr lang="en-US" b="1" dirty="0"/>
              <a:t>threatening people’s life </a:t>
            </a:r>
            <a:r>
              <a:rPr lang="en-US" dirty="0"/>
              <a:t>but in the recent years it is being prevented by Measles vaccine. </a:t>
            </a:r>
          </a:p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3D770A-0C4E-0C43-9A13-66809253B9BD}"/>
              </a:ext>
            </a:extLst>
          </p:cNvPr>
          <p:cNvSpPr txBox="1"/>
          <p:nvPr/>
        </p:nvSpPr>
        <p:spPr>
          <a:xfrm>
            <a:off x="4603533" y="2680149"/>
            <a:ext cx="2758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Vaccination rate in some countries are </a:t>
            </a:r>
            <a:r>
              <a:rPr lang="en-US" b="1" dirty="0"/>
              <a:t>significantly lower</a:t>
            </a:r>
            <a:r>
              <a:rPr lang="en-US" dirty="0"/>
              <a:t> than that of average. </a:t>
            </a:r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1EE09B-5531-E348-BFD0-E055FACAF3F0}"/>
              </a:ext>
            </a:extLst>
          </p:cNvPr>
          <p:cNvSpPr txBox="1"/>
          <p:nvPr/>
        </p:nvSpPr>
        <p:spPr>
          <a:xfrm>
            <a:off x="8452943" y="3384821"/>
            <a:ext cx="3326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visualization shows an overview of change of Measles </a:t>
            </a:r>
            <a:r>
              <a:rPr lang="en-US" b="1" dirty="0"/>
              <a:t>immunization coverage </a:t>
            </a:r>
            <a:r>
              <a:rPr lang="en-US" dirty="0"/>
              <a:t>worldwide over the years.</a:t>
            </a:r>
          </a:p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6688895-3720-F448-81FC-4FA96CDC5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6591" y="194393"/>
            <a:ext cx="1905000" cy="1905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2B4D91F-C7F2-2241-96B2-D5F8704D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313" y="5355593"/>
            <a:ext cx="1102882" cy="11028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846C3F-C3F0-494B-B8C9-EB5DCEC7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781" y="5079343"/>
            <a:ext cx="631059" cy="55249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78941F-72DD-F94E-8732-C6FEA4D98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203" y="2137391"/>
            <a:ext cx="705069" cy="7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54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76">
            <a:extLst>
              <a:ext uri="{FF2B5EF4-FFF2-40B4-BE49-F238E27FC236}">
                <a16:creationId xmlns:a16="http://schemas.microsoft.com/office/drawing/2014/main" id="{5C811FEC-B903-4113-930C-E92DD47B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935F5F-BA72-474A-B511-9506AAFA4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5723" y="3379564"/>
            <a:ext cx="2741816" cy="828898"/>
          </a:xfrm>
        </p:spPr>
        <p:txBody>
          <a:bodyPr>
            <a:normAutofit/>
          </a:bodyPr>
          <a:lstStyle/>
          <a:p>
            <a:r>
              <a:rPr lang="en-US" dirty="0"/>
              <a:t>Ideation</a:t>
            </a:r>
          </a:p>
        </p:txBody>
      </p:sp>
      <p:pic>
        <p:nvPicPr>
          <p:cNvPr id="3086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F9183BEC-88B5-F946-8440-D7213437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8" r="8616" b="-2"/>
          <a:stretch/>
        </p:blipFill>
        <p:spPr>
          <a:xfrm rot="16200000">
            <a:off x="1678059" y="-1144338"/>
            <a:ext cx="4117022" cy="6405701"/>
          </a:xfrm>
          <a:prstGeom prst="rect">
            <a:avLst/>
          </a:prstGeom>
        </p:spPr>
      </p:pic>
      <p:pic>
        <p:nvPicPr>
          <p:cNvPr id="3076" name="Picture 4" descr="https://lh3.googleusercontent.com/edANbpWFzv9CauB3btHyaauIijpiNe4zIbRFX7GqylU4Zbiv_uTMjjT87FP3yiWj6v95tf4jg8bPy7CsBc7zojBupI7Nh4sODnlG5AQraG3ecmBFrEdcN891RRTJWHF7AiyEF1gM">
            <a:extLst>
              <a:ext uri="{FF2B5EF4-FFF2-40B4-BE49-F238E27FC236}">
                <a16:creationId xmlns:a16="http://schemas.microsoft.com/office/drawing/2014/main" id="{C6901342-B4D5-044C-851D-DD3EA666B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r="9161"/>
          <a:stretch/>
        </p:blipFill>
        <p:spPr bwMode="auto">
          <a:xfrm>
            <a:off x="533721" y="4208462"/>
            <a:ext cx="2057400" cy="26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Freeform: Shape 78">
            <a:extLst>
              <a:ext uri="{FF2B5EF4-FFF2-40B4-BE49-F238E27FC236}">
                <a16:creationId xmlns:a16="http://schemas.microsoft.com/office/drawing/2014/main" id="{53D02B70-6BDE-40FD-BFD7-F7D739D81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733425" cy="6858000"/>
          </a:xfrm>
          <a:custGeom>
            <a:avLst/>
            <a:gdLst>
              <a:gd name="connsiteX0" fmla="*/ 0 w 733425"/>
              <a:gd name="connsiteY0" fmla="*/ 0 h 6858000"/>
              <a:gd name="connsiteX1" fmla="*/ 557213 w 733425"/>
              <a:gd name="connsiteY1" fmla="*/ 0 h 6858000"/>
              <a:gd name="connsiteX2" fmla="*/ 558800 w 733425"/>
              <a:gd name="connsiteY2" fmla="*/ 68263 h 6858000"/>
              <a:gd name="connsiteX3" fmla="*/ 566738 w 733425"/>
              <a:gd name="connsiteY3" fmla="*/ 128588 h 6858000"/>
              <a:gd name="connsiteX4" fmla="*/ 577850 w 733425"/>
              <a:gd name="connsiteY4" fmla="*/ 180975 h 6858000"/>
              <a:gd name="connsiteX5" fmla="*/ 592138 w 733425"/>
              <a:gd name="connsiteY5" fmla="*/ 227013 h 6858000"/>
              <a:gd name="connsiteX6" fmla="*/ 608013 w 733425"/>
              <a:gd name="connsiteY6" fmla="*/ 268288 h 6858000"/>
              <a:gd name="connsiteX7" fmla="*/ 627063 w 733425"/>
              <a:gd name="connsiteY7" fmla="*/ 304800 h 6858000"/>
              <a:gd name="connsiteX8" fmla="*/ 646113 w 733425"/>
              <a:gd name="connsiteY8" fmla="*/ 342900 h 6858000"/>
              <a:gd name="connsiteX9" fmla="*/ 665163 w 733425"/>
              <a:gd name="connsiteY9" fmla="*/ 381000 h 6858000"/>
              <a:gd name="connsiteX10" fmla="*/ 681038 w 733425"/>
              <a:gd name="connsiteY10" fmla="*/ 417513 h 6858000"/>
              <a:gd name="connsiteX11" fmla="*/ 696913 w 733425"/>
              <a:gd name="connsiteY11" fmla="*/ 458788 h 6858000"/>
              <a:gd name="connsiteX12" fmla="*/ 712788 w 733425"/>
              <a:gd name="connsiteY12" fmla="*/ 504825 h 6858000"/>
              <a:gd name="connsiteX13" fmla="*/ 723900 w 733425"/>
              <a:gd name="connsiteY13" fmla="*/ 557213 h 6858000"/>
              <a:gd name="connsiteX14" fmla="*/ 730250 w 733425"/>
              <a:gd name="connsiteY14" fmla="*/ 617538 h 6858000"/>
              <a:gd name="connsiteX15" fmla="*/ 733425 w 733425"/>
              <a:gd name="connsiteY15" fmla="*/ 685800 h 6858000"/>
              <a:gd name="connsiteX16" fmla="*/ 730250 w 733425"/>
              <a:gd name="connsiteY16" fmla="*/ 754063 h 6858000"/>
              <a:gd name="connsiteX17" fmla="*/ 723900 w 733425"/>
              <a:gd name="connsiteY17" fmla="*/ 814388 h 6858000"/>
              <a:gd name="connsiteX18" fmla="*/ 712788 w 733425"/>
              <a:gd name="connsiteY18" fmla="*/ 866775 h 6858000"/>
              <a:gd name="connsiteX19" fmla="*/ 696913 w 733425"/>
              <a:gd name="connsiteY19" fmla="*/ 912813 h 6858000"/>
              <a:gd name="connsiteX20" fmla="*/ 681038 w 733425"/>
              <a:gd name="connsiteY20" fmla="*/ 954088 h 6858000"/>
              <a:gd name="connsiteX21" fmla="*/ 665163 w 733425"/>
              <a:gd name="connsiteY21" fmla="*/ 990600 h 6858000"/>
              <a:gd name="connsiteX22" fmla="*/ 646113 w 733425"/>
              <a:gd name="connsiteY22" fmla="*/ 1028700 h 6858000"/>
              <a:gd name="connsiteX23" fmla="*/ 627063 w 733425"/>
              <a:gd name="connsiteY23" fmla="*/ 1066800 h 6858000"/>
              <a:gd name="connsiteX24" fmla="*/ 608013 w 733425"/>
              <a:gd name="connsiteY24" fmla="*/ 1103313 h 6858000"/>
              <a:gd name="connsiteX25" fmla="*/ 592138 w 733425"/>
              <a:gd name="connsiteY25" fmla="*/ 1144588 h 6858000"/>
              <a:gd name="connsiteX26" fmla="*/ 577850 w 733425"/>
              <a:gd name="connsiteY26" fmla="*/ 1190625 h 6858000"/>
              <a:gd name="connsiteX27" fmla="*/ 566738 w 733425"/>
              <a:gd name="connsiteY27" fmla="*/ 1243013 h 6858000"/>
              <a:gd name="connsiteX28" fmla="*/ 558800 w 733425"/>
              <a:gd name="connsiteY28" fmla="*/ 1303338 h 6858000"/>
              <a:gd name="connsiteX29" fmla="*/ 557213 w 733425"/>
              <a:gd name="connsiteY29" fmla="*/ 1371600 h 6858000"/>
              <a:gd name="connsiteX30" fmla="*/ 558800 w 733425"/>
              <a:gd name="connsiteY30" fmla="*/ 1439863 h 6858000"/>
              <a:gd name="connsiteX31" fmla="*/ 566738 w 733425"/>
              <a:gd name="connsiteY31" fmla="*/ 1500188 h 6858000"/>
              <a:gd name="connsiteX32" fmla="*/ 577850 w 733425"/>
              <a:gd name="connsiteY32" fmla="*/ 1552575 h 6858000"/>
              <a:gd name="connsiteX33" fmla="*/ 592138 w 733425"/>
              <a:gd name="connsiteY33" fmla="*/ 1598613 h 6858000"/>
              <a:gd name="connsiteX34" fmla="*/ 608013 w 733425"/>
              <a:gd name="connsiteY34" fmla="*/ 1639888 h 6858000"/>
              <a:gd name="connsiteX35" fmla="*/ 627063 w 733425"/>
              <a:gd name="connsiteY35" fmla="*/ 1676400 h 6858000"/>
              <a:gd name="connsiteX36" fmla="*/ 646113 w 733425"/>
              <a:gd name="connsiteY36" fmla="*/ 1714500 h 6858000"/>
              <a:gd name="connsiteX37" fmla="*/ 665163 w 733425"/>
              <a:gd name="connsiteY37" fmla="*/ 1752600 h 6858000"/>
              <a:gd name="connsiteX38" fmla="*/ 681038 w 733425"/>
              <a:gd name="connsiteY38" fmla="*/ 1789113 h 6858000"/>
              <a:gd name="connsiteX39" fmla="*/ 696913 w 733425"/>
              <a:gd name="connsiteY39" fmla="*/ 1830388 h 6858000"/>
              <a:gd name="connsiteX40" fmla="*/ 712788 w 733425"/>
              <a:gd name="connsiteY40" fmla="*/ 1876425 h 6858000"/>
              <a:gd name="connsiteX41" fmla="*/ 723900 w 733425"/>
              <a:gd name="connsiteY41" fmla="*/ 1928813 h 6858000"/>
              <a:gd name="connsiteX42" fmla="*/ 730250 w 733425"/>
              <a:gd name="connsiteY42" fmla="*/ 1989138 h 6858000"/>
              <a:gd name="connsiteX43" fmla="*/ 733425 w 733425"/>
              <a:gd name="connsiteY43" fmla="*/ 2057400 h 6858000"/>
              <a:gd name="connsiteX44" fmla="*/ 730250 w 733425"/>
              <a:gd name="connsiteY44" fmla="*/ 2125663 h 6858000"/>
              <a:gd name="connsiteX45" fmla="*/ 723900 w 733425"/>
              <a:gd name="connsiteY45" fmla="*/ 2185988 h 6858000"/>
              <a:gd name="connsiteX46" fmla="*/ 712788 w 733425"/>
              <a:gd name="connsiteY46" fmla="*/ 2238375 h 6858000"/>
              <a:gd name="connsiteX47" fmla="*/ 696913 w 733425"/>
              <a:gd name="connsiteY47" fmla="*/ 2284413 h 6858000"/>
              <a:gd name="connsiteX48" fmla="*/ 681038 w 733425"/>
              <a:gd name="connsiteY48" fmla="*/ 2325688 h 6858000"/>
              <a:gd name="connsiteX49" fmla="*/ 665163 w 733425"/>
              <a:gd name="connsiteY49" fmla="*/ 2362200 h 6858000"/>
              <a:gd name="connsiteX50" fmla="*/ 646113 w 733425"/>
              <a:gd name="connsiteY50" fmla="*/ 2400300 h 6858000"/>
              <a:gd name="connsiteX51" fmla="*/ 627063 w 733425"/>
              <a:gd name="connsiteY51" fmla="*/ 2438400 h 6858000"/>
              <a:gd name="connsiteX52" fmla="*/ 608013 w 733425"/>
              <a:gd name="connsiteY52" fmla="*/ 2474913 h 6858000"/>
              <a:gd name="connsiteX53" fmla="*/ 592138 w 733425"/>
              <a:gd name="connsiteY53" fmla="*/ 2516188 h 6858000"/>
              <a:gd name="connsiteX54" fmla="*/ 577850 w 733425"/>
              <a:gd name="connsiteY54" fmla="*/ 2562225 h 6858000"/>
              <a:gd name="connsiteX55" fmla="*/ 566738 w 733425"/>
              <a:gd name="connsiteY55" fmla="*/ 2614613 h 6858000"/>
              <a:gd name="connsiteX56" fmla="*/ 558800 w 733425"/>
              <a:gd name="connsiteY56" fmla="*/ 2674938 h 6858000"/>
              <a:gd name="connsiteX57" fmla="*/ 557213 w 733425"/>
              <a:gd name="connsiteY57" fmla="*/ 2743200 h 6858000"/>
              <a:gd name="connsiteX58" fmla="*/ 558800 w 733425"/>
              <a:gd name="connsiteY58" fmla="*/ 2811463 h 6858000"/>
              <a:gd name="connsiteX59" fmla="*/ 566738 w 733425"/>
              <a:gd name="connsiteY59" fmla="*/ 2871788 h 6858000"/>
              <a:gd name="connsiteX60" fmla="*/ 577850 w 733425"/>
              <a:gd name="connsiteY60" fmla="*/ 2924175 h 6858000"/>
              <a:gd name="connsiteX61" fmla="*/ 592138 w 733425"/>
              <a:gd name="connsiteY61" fmla="*/ 2970213 h 6858000"/>
              <a:gd name="connsiteX62" fmla="*/ 608013 w 733425"/>
              <a:gd name="connsiteY62" fmla="*/ 3011488 h 6858000"/>
              <a:gd name="connsiteX63" fmla="*/ 627063 w 733425"/>
              <a:gd name="connsiteY63" fmla="*/ 3048000 h 6858000"/>
              <a:gd name="connsiteX64" fmla="*/ 646113 w 733425"/>
              <a:gd name="connsiteY64" fmla="*/ 3086100 h 6858000"/>
              <a:gd name="connsiteX65" fmla="*/ 665163 w 733425"/>
              <a:gd name="connsiteY65" fmla="*/ 3124200 h 6858000"/>
              <a:gd name="connsiteX66" fmla="*/ 681038 w 733425"/>
              <a:gd name="connsiteY66" fmla="*/ 3160713 h 6858000"/>
              <a:gd name="connsiteX67" fmla="*/ 696913 w 733425"/>
              <a:gd name="connsiteY67" fmla="*/ 3201988 h 6858000"/>
              <a:gd name="connsiteX68" fmla="*/ 712788 w 733425"/>
              <a:gd name="connsiteY68" fmla="*/ 3248025 h 6858000"/>
              <a:gd name="connsiteX69" fmla="*/ 723900 w 733425"/>
              <a:gd name="connsiteY69" fmla="*/ 3300413 h 6858000"/>
              <a:gd name="connsiteX70" fmla="*/ 730250 w 733425"/>
              <a:gd name="connsiteY70" fmla="*/ 3360738 h 6858000"/>
              <a:gd name="connsiteX71" fmla="*/ 733425 w 733425"/>
              <a:gd name="connsiteY71" fmla="*/ 3427413 h 6858000"/>
              <a:gd name="connsiteX72" fmla="*/ 730250 w 733425"/>
              <a:gd name="connsiteY72" fmla="*/ 3497263 h 6858000"/>
              <a:gd name="connsiteX73" fmla="*/ 723900 w 733425"/>
              <a:gd name="connsiteY73" fmla="*/ 3557588 h 6858000"/>
              <a:gd name="connsiteX74" fmla="*/ 712788 w 733425"/>
              <a:gd name="connsiteY74" fmla="*/ 3609975 h 6858000"/>
              <a:gd name="connsiteX75" fmla="*/ 696913 w 733425"/>
              <a:gd name="connsiteY75" fmla="*/ 3656013 h 6858000"/>
              <a:gd name="connsiteX76" fmla="*/ 681038 w 733425"/>
              <a:gd name="connsiteY76" fmla="*/ 3697288 h 6858000"/>
              <a:gd name="connsiteX77" fmla="*/ 665163 w 733425"/>
              <a:gd name="connsiteY77" fmla="*/ 3733800 h 6858000"/>
              <a:gd name="connsiteX78" fmla="*/ 646113 w 733425"/>
              <a:gd name="connsiteY78" fmla="*/ 3771900 h 6858000"/>
              <a:gd name="connsiteX79" fmla="*/ 627063 w 733425"/>
              <a:gd name="connsiteY79" fmla="*/ 3810000 h 6858000"/>
              <a:gd name="connsiteX80" fmla="*/ 608013 w 733425"/>
              <a:gd name="connsiteY80" fmla="*/ 3846513 h 6858000"/>
              <a:gd name="connsiteX81" fmla="*/ 592138 w 733425"/>
              <a:gd name="connsiteY81" fmla="*/ 3887788 h 6858000"/>
              <a:gd name="connsiteX82" fmla="*/ 577850 w 733425"/>
              <a:gd name="connsiteY82" fmla="*/ 3933825 h 6858000"/>
              <a:gd name="connsiteX83" fmla="*/ 566738 w 733425"/>
              <a:gd name="connsiteY83" fmla="*/ 3986213 h 6858000"/>
              <a:gd name="connsiteX84" fmla="*/ 558800 w 733425"/>
              <a:gd name="connsiteY84" fmla="*/ 4046538 h 6858000"/>
              <a:gd name="connsiteX85" fmla="*/ 557213 w 733425"/>
              <a:gd name="connsiteY85" fmla="*/ 4114800 h 6858000"/>
              <a:gd name="connsiteX86" fmla="*/ 558800 w 733425"/>
              <a:gd name="connsiteY86" fmla="*/ 4183063 h 6858000"/>
              <a:gd name="connsiteX87" fmla="*/ 566738 w 733425"/>
              <a:gd name="connsiteY87" fmla="*/ 4243388 h 6858000"/>
              <a:gd name="connsiteX88" fmla="*/ 577850 w 733425"/>
              <a:gd name="connsiteY88" fmla="*/ 4295775 h 6858000"/>
              <a:gd name="connsiteX89" fmla="*/ 592138 w 733425"/>
              <a:gd name="connsiteY89" fmla="*/ 4341813 h 6858000"/>
              <a:gd name="connsiteX90" fmla="*/ 608013 w 733425"/>
              <a:gd name="connsiteY90" fmla="*/ 4383088 h 6858000"/>
              <a:gd name="connsiteX91" fmla="*/ 627063 w 733425"/>
              <a:gd name="connsiteY91" fmla="*/ 4419600 h 6858000"/>
              <a:gd name="connsiteX92" fmla="*/ 665163 w 733425"/>
              <a:gd name="connsiteY92" fmla="*/ 4495800 h 6858000"/>
              <a:gd name="connsiteX93" fmla="*/ 681038 w 733425"/>
              <a:gd name="connsiteY93" fmla="*/ 4532313 h 6858000"/>
              <a:gd name="connsiteX94" fmla="*/ 696913 w 733425"/>
              <a:gd name="connsiteY94" fmla="*/ 4573588 h 6858000"/>
              <a:gd name="connsiteX95" fmla="*/ 712788 w 733425"/>
              <a:gd name="connsiteY95" fmla="*/ 4619625 h 6858000"/>
              <a:gd name="connsiteX96" fmla="*/ 723900 w 733425"/>
              <a:gd name="connsiteY96" fmla="*/ 4672013 h 6858000"/>
              <a:gd name="connsiteX97" fmla="*/ 730250 w 733425"/>
              <a:gd name="connsiteY97" fmla="*/ 4732338 h 6858000"/>
              <a:gd name="connsiteX98" fmla="*/ 733425 w 733425"/>
              <a:gd name="connsiteY98" fmla="*/ 4800600 h 6858000"/>
              <a:gd name="connsiteX99" fmla="*/ 730250 w 733425"/>
              <a:gd name="connsiteY99" fmla="*/ 4868863 h 6858000"/>
              <a:gd name="connsiteX100" fmla="*/ 723900 w 733425"/>
              <a:gd name="connsiteY100" fmla="*/ 4929188 h 6858000"/>
              <a:gd name="connsiteX101" fmla="*/ 712788 w 733425"/>
              <a:gd name="connsiteY101" fmla="*/ 4981575 h 6858000"/>
              <a:gd name="connsiteX102" fmla="*/ 696913 w 733425"/>
              <a:gd name="connsiteY102" fmla="*/ 5027613 h 6858000"/>
              <a:gd name="connsiteX103" fmla="*/ 681038 w 733425"/>
              <a:gd name="connsiteY103" fmla="*/ 5068888 h 6858000"/>
              <a:gd name="connsiteX104" fmla="*/ 665163 w 733425"/>
              <a:gd name="connsiteY104" fmla="*/ 5105400 h 6858000"/>
              <a:gd name="connsiteX105" fmla="*/ 646113 w 733425"/>
              <a:gd name="connsiteY105" fmla="*/ 5143500 h 6858000"/>
              <a:gd name="connsiteX106" fmla="*/ 627063 w 733425"/>
              <a:gd name="connsiteY106" fmla="*/ 5181600 h 6858000"/>
              <a:gd name="connsiteX107" fmla="*/ 608013 w 733425"/>
              <a:gd name="connsiteY107" fmla="*/ 5218113 h 6858000"/>
              <a:gd name="connsiteX108" fmla="*/ 592138 w 733425"/>
              <a:gd name="connsiteY108" fmla="*/ 5259388 h 6858000"/>
              <a:gd name="connsiteX109" fmla="*/ 577850 w 733425"/>
              <a:gd name="connsiteY109" fmla="*/ 5305425 h 6858000"/>
              <a:gd name="connsiteX110" fmla="*/ 566738 w 733425"/>
              <a:gd name="connsiteY110" fmla="*/ 5357813 h 6858000"/>
              <a:gd name="connsiteX111" fmla="*/ 558800 w 733425"/>
              <a:gd name="connsiteY111" fmla="*/ 5418138 h 6858000"/>
              <a:gd name="connsiteX112" fmla="*/ 557213 w 733425"/>
              <a:gd name="connsiteY112" fmla="*/ 5486400 h 6858000"/>
              <a:gd name="connsiteX113" fmla="*/ 558800 w 733425"/>
              <a:gd name="connsiteY113" fmla="*/ 5554663 h 6858000"/>
              <a:gd name="connsiteX114" fmla="*/ 566738 w 733425"/>
              <a:gd name="connsiteY114" fmla="*/ 5614988 h 6858000"/>
              <a:gd name="connsiteX115" fmla="*/ 577850 w 733425"/>
              <a:gd name="connsiteY115" fmla="*/ 5667375 h 6858000"/>
              <a:gd name="connsiteX116" fmla="*/ 592138 w 733425"/>
              <a:gd name="connsiteY116" fmla="*/ 5713413 h 6858000"/>
              <a:gd name="connsiteX117" fmla="*/ 608013 w 733425"/>
              <a:gd name="connsiteY117" fmla="*/ 5754688 h 6858000"/>
              <a:gd name="connsiteX118" fmla="*/ 627063 w 733425"/>
              <a:gd name="connsiteY118" fmla="*/ 5791200 h 6858000"/>
              <a:gd name="connsiteX119" fmla="*/ 646113 w 733425"/>
              <a:gd name="connsiteY119" fmla="*/ 5829300 h 6858000"/>
              <a:gd name="connsiteX120" fmla="*/ 665163 w 733425"/>
              <a:gd name="connsiteY120" fmla="*/ 5867400 h 6858000"/>
              <a:gd name="connsiteX121" fmla="*/ 681038 w 733425"/>
              <a:gd name="connsiteY121" fmla="*/ 5903913 h 6858000"/>
              <a:gd name="connsiteX122" fmla="*/ 696913 w 733425"/>
              <a:gd name="connsiteY122" fmla="*/ 5945188 h 6858000"/>
              <a:gd name="connsiteX123" fmla="*/ 712788 w 733425"/>
              <a:gd name="connsiteY123" fmla="*/ 5991225 h 6858000"/>
              <a:gd name="connsiteX124" fmla="*/ 723900 w 733425"/>
              <a:gd name="connsiteY124" fmla="*/ 6043613 h 6858000"/>
              <a:gd name="connsiteX125" fmla="*/ 730250 w 733425"/>
              <a:gd name="connsiteY125" fmla="*/ 6103938 h 6858000"/>
              <a:gd name="connsiteX126" fmla="*/ 733425 w 733425"/>
              <a:gd name="connsiteY126" fmla="*/ 6172200 h 6858000"/>
              <a:gd name="connsiteX127" fmla="*/ 730250 w 733425"/>
              <a:gd name="connsiteY127" fmla="*/ 6240463 h 6858000"/>
              <a:gd name="connsiteX128" fmla="*/ 723900 w 733425"/>
              <a:gd name="connsiteY128" fmla="*/ 6300788 h 6858000"/>
              <a:gd name="connsiteX129" fmla="*/ 712788 w 733425"/>
              <a:gd name="connsiteY129" fmla="*/ 6353175 h 6858000"/>
              <a:gd name="connsiteX130" fmla="*/ 696913 w 733425"/>
              <a:gd name="connsiteY130" fmla="*/ 6399213 h 6858000"/>
              <a:gd name="connsiteX131" fmla="*/ 681038 w 733425"/>
              <a:gd name="connsiteY131" fmla="*/ 6440488 h 6858000"/>
              <a:gd name="connsiteX132" fmla="*/ 665163 w 733425"/>
              <a:gd name="connsiteY132" fmla="*/ 6477000 h 6858000"/>
              <a:gd name="connsiteX133" fmla="*/ 646113 w 733425"/>
              <a:gd name="connsiteY133" fmla="*/ 6515100 h 6858000"/>
              <a:gd name="connsiteX134" fmla="*/ 627063 w 733425"/>
              <a:gd name="connsiteY134" fmla="*/ 6553200 h 6858000"/>
              <a:gd name="connsiteX135" fmla="*/ 608013 w 733425"/>
              <a:gd name="connsiteY135" fmla="*/ 6589713 h 6858000"/>
              <a:gd name="connsiteX136" fmla="*/ 592138 w 733425"/>
              <a:gd name="connsiteY136" fmla="*/ 6630988 h 6858000"/>
              <a:gd name="connsiteX137" fmla="*/ 577850 w 733425"/>
              <a:gd name="connsiteY137" fmla="*/ 6677025 h 6858000"/>
              <a:gd name="connsiteX138" fmla="*/ 566738 w 733425"/>
              <a:gd name="connsiteY138" fmla="*/ 6729413 h 6858000"/>
              <a:gd name="connsiteX139" fmla="*/ 558800 w 733425"/>
              <a:gd name="connsiteY139" fmla="*/ 6789738 h 6858000"/>
              <a:gd name="connsiteX140" fmla="*/ 557213 w 733425"/>
              <a:gd name="connsiteY140" fmla="*/ 6858000 h 6858000"/>
              <a:gd name="connsiteX141" fmla="*/ 0 w 733425"/>
              <a:gd name="connsiteY1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33425" h="6858000">
                <a:moveTo>
                  <a:pt x="0" y="0"/>
                </a:moveTo>
                <a:lnTo>
                  <a:pt x="557213" y="0"/>
                </a:lnTo>
                <a:lnTo>
                  <a:pt x="558800" y="68263"/>
                </a:lnTo>
                <a:lnTo>
                  <a:pt x="566738" y="128588"/>
                </a:lnTo>
                <a:lnTo>
                  <a:pt x="577850" y="180975"/>
                </a:lnTo>
                <a:lnTo>
                  <a:pt x="592138" y="227013"/>
                </a:lnTo>
                <a:lnTo>
                  <a:pt x="608013" y="268288"/>
                </a:lnTo>
                <a:lnTo>
                  <a:pt x="627063" y="304800"/>
                </a:lnTo>
                <a:lnTo>
                  <a:pt x="646113" y="342900"/>
                </a:lnTo>
                <a:lnTo>
                  <a:pt x="665163" y="381000"/>
                </a:lnTo>
                <a:lnTo>
                  <a:pt x="681038" y="417513"/>
                </a:lnTo>
                <a:lnTo>
                  <a:pt x="696913" y="458788"/>
                </a:lnTo>
                <a:lnTo>
                  <a:pt x="712788" y="504825"/>
                </a:lnTo>
                <a:lnTo>
                  <a:pt x="723900" y="557213"/>
                </a:lnTo>
                <a:lnTo>
                  <a:pt x="730250" y="617538"/>
                </a:lnTo>
                <a:lnTo>
                  <a:pt x="733425" y="685800"/>
                </a:lnTo>
                <a:lnTo>
                  <a:pt x="730250" y="754063"/>
                </a:lnTo>
                <a:lnTo>
                  <a:pt x="723900" y="814388"/>
                </a:lnTo>
                <a:lnTo>
                  <a:pt x="712788" y="866775"/>
                </a:lnTo>
                <a:lnTo>
                  <a:pt x="696913" y="912813"/>
                </a:lnTo>
                <a:lnTo>
                  <a:pt x="681038" y="954088"/>
                </a:lnTo>
                <a:lnTo>
                  <a:pt x="665163" y="990600"/>
                </a:lnTo>
                <a:lnTo>
                  <a:pt x="646113" y="1028700"/>
                </a:lnTo>
                <a:lnTo>
                  <a:pt x="627063" y="1066800"/>
                </a:lnTo>
                <a:lnTo>
                  <a:pt x="608013" y="1103313"/>
                </a:lnTo>
                <a:lnTo>
                  <a:pt x="592138" y="1144588"/>
                </a:lnTo>
                <a:lnTo>
                  <a:pt x="577850" y="1190625"/>
                </a:lnTo>
                <a:lnTo>
                  <a:pt x="566738" y="1243013"/>
                </a:lnTo>
                <a:lnTo>
                  <a:pt x="558800" y="1303338"/>
                </a:lnTo>
                <a:lnTo>
                  <a:pt x="557213" y="1371600"/>
                </a:lnTo>
                <a:lnTo>
                  <a:pt x="558800" y="1439863"/>
                </a:lnTo>
                <a:lnTo>
                  <a:pt x="566738" y="1500188"/>
                </a:lnTo>
                <a:lnTo>
                  <a:pt x="577850" y="1552575"/>
                </a:lnTo>
                <a:lnTo>
                  <a:pt x="592138" y="1598613"/>
                </a:lnTo>
                <a:lnTo>
                  <a:pt x="608013" y="1639888"/>
                </a:lnTo>
                <a:lnTo>
                  <a:pt x="627063" y="1676400"/>
                </a:lnTo>
                <a:lnTo>
                  <a:pt x="646113" y="1714500"/>
                </a:lnTo>
                <a:lnTo>
                  <a:pt x="665163" y="1752600"/>
                </a:lnTo>
                <a:lnTo>
                  <a:pt x="681038" y="1789113"/>
                </a:lnTo>
                <a:lnTo>
                  <a:pt x="696913" y="1830388"/>
                </a:lnTo>
                <a:lnTo>
                  <a:pt x="712788" y="1876425"/>
                </a:lnTo>
                <a:lnTo>
                  <a:pt x="723900" y="1928813"/>
                </a:lnTo>
                <a:lnTo>
                  <a:pt x="730250" y="1989138"/>
                </a:lnTo>
                <a:lnTo>
                  <a:pt x="733425" y="2057400"/>
                </a:lnTo>
                <a:lnTo>
                  <a:pt x="730250" y="2125663"/>
                </a:lnTo>
                <a:lnTo>
                  <a:pt x="723900" y="2185988"/>
                </a:lnTo>
                <a:lnTo>
                  <a:pt x="712788" y="2238375"/>
                </a:lnTo>
                <a:lnTo>
                  <a:pt x="696913" y="2284413"/>
                </a:lnTo>
                <a:lnTo>
                  <a:pt x="681038" y="2325688"/>
                </a:lnTo>
                <a:lnTo>
                  <a:pt x="665163" y="2362200"/>
                </a:lnTo>
                <a:lnTo>
                  <a:pt x="646113" y="2400300"/>
                </a:lnTo>
                <a:lnTo>
                  <a:pt x="627063" y="2438400"/>
                </a:lnTo>
                <a:lnTo>
                  <a:pt x="608013" y="2474913"/>
                </a:lnTo>
                <a:lnTo>
                  <a:pt x="592138" y="2516188"/>
                </a:lnTo>
                <a:lnTo>
                  <a:pt x="577850" y="2562225"/>
                </a:lnTo>
                <a:lnTo>
                  <a:pt x="566738" y="2614613"/>
                </a:lnTo>
                <a:lnTo>
                  <a:pt x="558800" y="2674938"/>
                </a:lnTo>
                <a:lnTo>
                  <a:pt x="557213" y="2743200"/>
                </a:lnTo>
                <a:lnTo>
                  <a:pt x="558800" y="2811463"/>
                </a:lnTo>
                <a:lnTo>
                  <a:pt x="566738" y="2871788"/>
                </a:lnTo>
                <a:lnTo>
                  <a:pt x="577850" y="2924175"/>
                </a:lnTo>
                <a:lnTo>
                  <a:pt x="592138" y="2970213"/>
                </a:lnTo>
                <a:lnTo>
                  <a:pt x="608013" y="3011488"/>
                </a:lnTo>
                <a:lnTo>
                  <a:pt x="627063" y="3048000"/>
                </a:lnTo>
                <a:lnTo>
                  <a:pt x="646113" y="3086100"/>
                </a:lnTo>
                <a:lnTo>
                  <a:pt x="665163" y="3124200"/>
                </a:lnTo>
                <a:lnTo>
                  <a:pt x="681038" y="3160713"/>
                </a:lnTo>
                <a:lnTo>
                  <a:pt x="696913" y="3201988"/>
                </a:lnTo>
                <a:lnTo>
                  <a:pt x="712788" y="3248025"/>
                </a:lnTo>
                <a:lnTo>
                  <a:pt x="723900" y="3300413"/>
                </a:lnTo>
                <a:lnTo>
                  <a:pt x="730250" y="3360738"/>
                </a:lnTo>
                <a:lnTo>
                  <a:pt x="733425" y="3427413"/>
                </a:lnTo>
                <a:lnTo>
                  <a:pt x="730250" y="3497263"/>
                </a:lnTo>
                <a:lnTo>
                  <a:pt x="723900" y="3557588"/>
                </a:lnTo>
                <a:lnTo>
                  <a:pt x="712788" y="3609975"/>
                </a:lnTo>
                <a:lnTo>
                  <a:pt x="696913" y="3656013"/>
                </a:lnTo>
                <a:lnTo>
                  <a:pt x="681038" y="3697288"/>
                </a:lnTo>
                <a:lnTo>
                  <a:pt x="665163" y="3733800"/>
                </a:lnTo>
                <a:lnTo>
                  <a:pt x="646113" y="3771900"/>
                </a:lnTo>
                <a:lnTo>
                  <a:pt x="627063" y="3810000"/>
                </a:lnTo>
                <a:lnTo>
                  <a:pt x="608013" y="3846513"/>
                </a:lnTo>
                <a:lnTo>
                  <a:pt x="592138" y="3887788"/>
                </a:lnTo>
                <a:lnTo>
                  <a:pt x="577850" y="3933825"/>
                </a:lnTo>
                <a:lnTo>
                  <a:pt x="566738" y="3986213"/>
                </a:lnTo>
                <a:lnTo>
                  <a:pt x="558800" y="4046538"/>
                </a:lnTo>
                <a:lnTo>
                  <a:pt x="557213" y="4114800"/>
                </a:lnTo>
                <a:lnTo>
                  <a:pt x="558800" y="4183063"/>
                </a:lnTo>
                <a:lnTo>
                  <a:pt x="566738" y="4243388"/>
                </a:lnTo>
                <a:lnTo>
                  <a:pt x="577850" y="4295775"/>
                </a:lnTo>
                <a:lnTo>
                  <a:pt x="592138" y="4341813"/>
                </a:lnTo>
                <a:lnTo>
                  <a:pt x="608013" y="4383088"/>
                </a:lnTo>
                <a:lnTo>
                  <a:pt x="627063" y="4419600"/>
                </a:lnTo>
                <a:lnTo>
                  <a:pt x="665163" y="4495800"/>
                </a:lnTo>
                <a:lnTo>
                  <a:pt x="681038" y="4532313"/>
                </a:lnTo>
                <a:lnTo>
                  <a:pt x="696913" y="4573588"/>
                </a:lnTo>
                <a:lnTo>
                  <a:pt x="712788" y="4619625"/>
                </a:lnTo>
                <a:lnTo>
                  <a:pt x="723900" y="4672013"/>
                </a:lnTo>
                <a:lnTo>
                  <a:pt x="730250" y="4732338"/>
                </a:lnTo>
                <a:lnTo>
                  <a:pt x="733425" y="4800600"/>
                </a:lnTo>
                <a:lnTo>
                  <a:pt x="730250" y="4868863"/>
                </a:lnTo>
                <a:lnTo>
                  <a:pt x="723900" y="4929188"/>
                </a:lnTo>
                <a:lnTo>
                  <a:pt x="712788" y="4981575"/>
                </a:lnTo>
                <a:lnTo>
                  <a:pt x="696913" y="5027613"/>
                </a:lnTo>
                <a:lnTo>
                  <a:pt x="681038" y="5068888"/>
                </a:lnTo>
                <a:lnTo>
                  <a:pt x="665163" y="5105400"/>
                </a:lnTo>
                <a:lnTo>
                  <a:pt x="646113" y="5143500"/>
                </a:lnTo>
                <a:lnTo>
                  <a:pt x="627063" y="5181600"/>
                </a:lnTo>
                <a:lnTo>
                  <a:pt x="608013" y="5218113"/>
                </a:lnTo>
                <a:lnTo>
                  <a:pt x="592138" y="5259388"/>
                </a:lnTo>
                <a:lnTo>
                  <a:pt x="577850" y="5305425"/>
                </a:lnTo>
                <a:lnTo>
                  <a:pt x="566738" y="5357813"/>
                </a:lnTo>
                <a:lnTo>
                  <a:pt x="558800" y="5418138"/>
                </a:lnTo>
                <a:lnTo>
                  <a:pt x="557213" y="5486400"/>
                </a:lnTo>
                <a:lnTo>
                  <a:pt x="558800" y="5554663"/>
                </a:lnTo>
                <a:lnTo>
                  <a:pt x="566738" y="5614988"/>
                </a:lnTo>
                <a:lnTo>
                  <a:pt x="577850" y="5667375"/>
                </a:lnTo>
                <a:lnTo>
                  <a:pt x="592138" y="5713413"/>
                </a:lnTo>
                <a:lnTo>
                  <a:pt x="608013" y="5754688"/>
                </a:lnTo>
                <a:lnTo>
                  <a:pt x="627063" y="5791200"/>
                </a:lnTo>
                <a:lnTo>
                  <a:pt x="646113" y="5829300"/>
                </a:lnTo>
                <a:lnTo>
                  <a:pt x="665163" y="5867400"/>
                </a:lnTo>
                <a:lnTo>
                  <a:pt x="681038" y="5903913"/>
                </a:lnTo>
                <a:lnTo>
                  <a:pt x="696913" y="5945188"/>
                </a:lnTo>
                <a:lnTo>
                  <a:pt x="712788" y="5991225"/>
                </a:lnTo>
                <a:lnTo>
                  <a:pt x="723900" y="6043613"/>
                </a:lnTo>
                <a:lnTo>
                  <a:pt x="730250" y="6103938"/>
                </a:lnTo>
                <a:lnTo>
                  <a:pt x="733425" y="6172200"/>
                </a:lnTo>
                <a:lnTo>
                  <a:pt x="730250" y="6240463"/>
                </a:lnTo>
                <a:lnTo>
                  <a:pt x="723900" y="6300788"/>
                </a:lnTo>
                <a:lnTo>
                  <a:pt x="712788" y="6353175"/>
                </a:lnTo>
                <a:lnTo>
                  <a:pt x="696913" y="6399213"/>
                </a:lnTo>
                <a:lnTo>
                  <a:pt x="681038" y="6440488"/>
                </a:lnTo>
                <a:lnTo>
                  <a:pt x="665163" y="6477000"/>
                </a:lnTo>
                <a:lnTo>
                  <a:pt x="646113" y="6515100"/>
                </a:lnTo>
                <a:lnTo>
                  <a:pt x="627063" y="6553200"/>
                </a:lnTo>
                <a:lnTo>
                  <a:pt x="608013" y="6589713"/>
                </a:lnTo>
                <a:lnTo>
                  <a:pt x="592138" y="6630988"/>
                </a:lnTo>
                <a:lnTo>
                  <a:pt x="577850" y="6677025"/>
                </a:lnTo>
                <a:lnTo>
                  <a:pt x="566738" y="6729413"/>
                </a:lnTo>
                <a:lnTo>
                  <a:pt x="558800" y="6789738"/>
                </a:lnTo>
                <a:lnTo>
                  <a:pt x="5572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074" name="Picture 2" descr="https://lh6.googleusercontent.com/bK_A0Av0pNGeNaZaBKOBFETVBbr2RDMQSRLiVC8G0A_s1vfYS-Lb_32xxH_6BA8tCEeD22VPlGqHg91_l6yErmEV86oh3dpVOMmTdzUMO_7XKUqt7OONKNauBL73t11Z2Kw_OLJ-">
            <a:extLst>
              <a:ext uri="{FF2B5EF4-FFF2-40B4-BE49-F238E27FC236}">
                <a16:creationId xmlns:a16="http://schemas.microsoft.com/office/drawing/2014/main" id="{01C15F76-97DA-8442-8E15-B57FCDBB2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7" r="37391" b="-5"/>
          <a:stretch/>
        </p:blipFill>
        <p:spPr bwMode="auto">
          <a:xfrm>
            <a:off x="2701889" y="4208462"/>
            <a:ext cx="2068031" cy="26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d7rCOYKyYLdDRAnLpcl2i-ZZP-TtiqZi3PNXBTc7Ksx4w4n3jkowt-3Ee0hxh_-px3Xs3P6j8kjUVY6flENxYMCTL_Whz0VreF7BYaxGxNlUCSNGdVv2A8uxtKUhrXqvAFw6YmI8">
            <a:extLst>
              <a:ext uri="{FF2B5EF4-FFF2-40B4-BE49-F238E27FC236}">
                <a16:creationId xmlns:a16="http://schemas.microsoft.com/office/drawing/2014/main" id="{FEE5966B-585A-9948-A13E-B1E84983E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0" r="6705" b="-4"/>
          <a:stretch/>
        </p:blipFill>
        <p:spPr bwMode="auto">
          <a:xfrm>
            <a:off x="4872015" y="4208462"/>
            <a:ext cx="2066544" cy="264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Rectangle 80">
            <a:extLst>
              <a:ext uri="{FF2B5EF4-FFF2-40B4-BE49-F238E27FC236}">
                <a16:creationId xmlns:a16="http://schemas.microsoft.com/office/drawing/2014/main" id="{B80D28A2-8EA4-4EF0-9056-3BDAA7290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423D2AA0-F0AB-F64F-AA51-7B43B98B3B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43623" y="2465163"/>
            <a:ext cx="914400" cy="914400"/>
          </a:xfrm>
          <a:prstGeom prst="rect">
            <a:avLst/>
          </a:prstGeom>
        </p:spPr>
      </p:pic>
      <p:pic>
        <p:nvPicPr>
          <p:cNvPr id="11" name="Graphic 10" descr="Statistics">
            <a:extLst>
              <a:ext uri="{FF2B5EF4-FFF2-40B4-BE49-F238E27FC236}">
                <a16:creationId xmlns:a16="http://schemas.microsoft.com/office/drawing/2014/main" id="{CD690F8B-A2AE-414B-98B0-14BFC22117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0840" y="24651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1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CD88D-85BF-2E42-942C-6E7782FA8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77" y="1406973"/>
            <a:ext cx="3437290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 spc="800" dirty="0"/>
              <a:t>Prototype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E7220B-9E7D-944D-BC96-40818F5D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418" y="1425351"/>
            <a:ext cx="7082607" cy="43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">
            <a:extLst>
              <a:ext uri="{FF2B5EF4-FFF2-40B4-BE49-F238E27FC236}">
                <a16:creationId xmlns:a16="http://schemas.microsoft.com/office/drawing/2014/main" id="{67166E24-4E93-4105-9A6B-95E145CD9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1F05D12-468C-4328-A366-E127421F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A02B6-31D1-2341-9D07-8870D6262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68" y="4292599"/>
            <a:ext cx="10681664" cy="14657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spc="800">
                <a:solidFill>
                  <a:schemeClr val="bg1"/>
                </a:solidFill>
              </a:rPr>
              <a:t>tools</a:t>
            </a:r>
          </a:p>
        </p:txBody>
      </p:sp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5DC01DA4-69EA-5943-BA7B-6906717C8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8" y="610619"/>
            <a:ext cx="2661707" cy="2661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417831-AD7B-4744-8D98-909E47EEA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512" y="627255"/>
            <a:ext cx="2661707" cy="2628435"/>
          </a:xfrm>
          <a:prstGeom prst="rect">
            <a:avLst/>
          </a:prstGeom>
        </p:spPr>
      </p:pic>
      <p:pic>
        <p:nvPicPr>
          <p:cNvPr id="1026" name="Picture 2" descr="Image result for google developers logo">
            <a:extLst>
              <a:ext uri="{FF2B5EF4-FFF2-40B4-BE49-F238E27FC236}">
                <a16:creationId xmlns:a16="http://schemas.microsoft.com/office/drawing/2014/main" id="{985BEAAE-C00F-4589-875E-2E9683068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0086" y="1059233"/>
            <a:ext cx="2661707" cy="178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98F2C8-E9B9-1B42-885B-F85E9B781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660" y="1492307"/>
            <a:ext cx="2661708" cy="8983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DE3417-AF50-8E48-A8B2-DD3919B697C5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5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DBA3C2-C92B-4CEB-868F-52A62295B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CB0F1-4E03-0D44-800B-3C4BD90EF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6" y="382385"/>
            <a:ext cx="10668004" cy="1113295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5C11C9-65D2-491A-A266-6ADBD2CB4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006736"/>
            <a:ext cx="12191998" cy="851265"/>
          </a:xfrm>
          <a:custGeom>
            <a:avLst/>
            <a:gdLst>
              <a:gd name="connsiteX0" fmla="*/ 619389 w 12191998"/>
              <a:gd name="connsiteY0" fmla="*/ 0 h 851265"/>
              <a:gd name="connsiteX1" fmla="*/ 687652 w 12191998"/>
              <a:gd name="connsiteY1" fmla="*/ 3175 h 851265"/>
              <a:gd name="connsiteX2" fmla="*/ 747977 w 12191998"/>
              <a:gd name="connsiteY2" fmla="*/ 9525 h 851265"/>
              <a:gd name="connsiteX3" fmla="*/ 800364 w 12191998"/>
              <a:gd name="connsiteY3" fmla="*/ 20637 h 851265"/>
              <a:gd name="connsiteX4" fmla="*/ 846402 w 12191998"/>
              <a:gd name="connsiteY4" fmla="*/ 36512 h 851265"/>
              <a:gd name="connsiteX5" fmla="*/ 887677 w 12191998"/>
              <a:gd name="connsiteY5" fmla="*/ 52387 h 851265"/>
              <a:gd name="connsiteX6" fmla="*/ 924189 w 12191998"/>
              <a:gd name="connsiteY6" fmla="*/ 68262 h 851265"/>
              <a:gd name="connsiteX7" fmla="*/ 962289 w 12191998"/>
              <a:gd name="connsiteY7" fmla="*/ 87312 h 851265"/>
              <a:gd name="connsiteX8" fmla="*/ 1000389 w 12191998"/>
              <a:gd name="connsiteY8" fmla="*/ 106362 h 851265"/>
              <a:gd name="connsiteX9" fmla="*/ 1036902 w 12191998"/>
              <a:gd name="connsiteY9" fmla="*/ 125412 h 851265"/>
              <a:gd name="connsiteX10" fmla="*/ 1078177 w 12191998"/>
              <a:gd name="connsiteY10" fmla="*/ 141287 h 851265"/>
              <a:gd name="connsiteX11" fmla="*/ 1124214 w 12191998"/>
              <a:gd name="connsiteY11" fmla="*/ 155575 h 851265"/>
              <a:gd name="connsiteX12" fmla="*/ 1176602 w 12191998"/>
              <a:gd name="connsiteY12" fmla="*/ 166687 h 851265"/>
              <a:gd name="connsiteX13" fmla="*/ 1236927 w 12191998"/>
              <a:gd name="connsiteY13" fmla="*/ 174625 h 851265"/>
              <a:gd name="connsiteX14" fmla="*/ 1305189 w 12191998"/>
              <a:gd name="connsiteY14" fmla="*/ 176212 h 851265"/>
              <a:gd name="connsiteX15" fmla="*/ 1373452 w 12191998"/>
              <a:gd name="connsiteY15" fmla="*/ 174625 h 851265"/>
              <a:gd name="connsiteX16" fmla="*/ 1433777 w 12191998"/>
              <a:gd name="connsiteY16" fmla="*/ 166687 h 851265"/>
              <a:gd name="connsiteX17" fmla="*/ 1486164 w 12191998"/>
              <a:gd name="connsiteY17" fmla="*/ 155575 h 851265"/>
              <a:gd name="connsiteX18" fmla="*/ 1532202 w 12191998"/>
              <a:gd name="connsiteY18" fmla="*/ 141287 h 851265"/>
              <a:gd name="connsiteX19" fmla="*/ 1573477 w 12191998"/>
              <a:gd name="connsiteY19" fmla="*/ 125412 h 851265"/>
              <a:gd name="connsiteX20" fmla="*/ 1609989 w 12191998"/>
              <a:gd name="connsiteY20" fmla="*/ 106362 h 851265"/>
              <a:gd name="connsiteX21" fmla="*/ 1648089 w 12191998"/>
              <a:gd name="connsiteY21" fmla="*/ 87312 h 851265"/>
              <a:gd name="connsiteX22" fmla="*/ 1686189 w 12191998"/>
              <a:gd name="connsiteY22" fmla="*/ 68262 h 851265"/>
              <a:gd name="connsiteX23" fmla="*/ 1722702 w 12191998"/>
              <a:gd name="connsiteY23" fmla="*/ 52387 h 851265"/>
              <a:gd name="connsiteX24" fmla="*/ 1763977 w 12191998"/>
              <a:gd name="connsiteY24" fmla="*/ 36512 h 851265"/>
              <a:gd name="connsiteX25" fmla="*/ 1810014 w 12191998"/>
              <a:gd name="connsiteY25" fmla="*/ 20637 h 851265"/>
              <a:gd name="connsiteX26" fmla="*/ 1862402 w 12191998"/>
              <a:gd name="connsiteY26" fmla="*/ 9525 h 851265"/>
              <a:gd name="connsiteX27" fmla="*/ 1922727 w 12191998"/>
              <a:gd name="connsiteY27" fmla="*/ 3175 h 851265"/>
              <a:gd name="connsiteX28" fmla="*/ 1990989 w 12191998"/>
              <a:gd name="connsiteY28" fmla="*/ 0 h 851265"/>
              <a:gd name="connsiteX29" fmla="*/ 2059252 w 12191998"/>
              <a:gd name="connsiteY29" fmla="*/ 3175 h 851265"/>
              <a:gd name="connsiteX30" fmla="*/ 2119577 w 12191998"/>
              <a:gd name="connsiteY30" fmla="*/ 9525 h 851265"/>
              <a:gd name="connsiteX31" fmla="*/ 2171964 w 12191998"/>
              <a:gd name="connsiteY31" fmla="*/ 20637 h 851265"/>
              <a:gd name="connsiteX32" fmla="*/ 2218002 w 12191998"/>
              <a:gd name="connsiteY32" fmla="*/ 36512 h 851265"/>
              <a:gd name="connsiteX33" fmla="*/ 2259277 w 12191998"/>
              <a:gd name="connsiteY33" fmla="*/ 52387 h 851265"/>
              <a:gd name="connsiteX34" fmla="*/ 2295789 w 12191998"/>
              <a:gd name="connsiteY34" fmla="*/ 68262 h 851265"/>
              <a:gd name="connsiteX35" fmla="*/ 2333889 w 12191998"/>
              <a:gd name="connsiteY35" fmla="*/ 87312 h 851265"/>
              <a:gd name="connsiteX36" fmla="*/ 2371989 w 12191998"/>
              <a:gd name="connsiteY36" fmla="*/ 106362 h 851265"/>
              <a:gd name="connsiteX37" fmla="*/ 2408502 w 12191998"/>
              <a:gd name="connsiteY37" fmla="*/ 125412 h 851265"/>
              <a:gd name="connsiteX38" fmla="*/ 2449777 w 12191998"/>
              <a:gd name="connsiteY38" fmla="*/ 141287 h 851265"/>
              <a:gd name="connsiteX39" fmla="*/ 2495814 w 12191998"/>
              <a:gd name="connsiteY39" fmla="*/ 155575 h 851265"/>
              <a:gd name="connsiteX40" fmla="*/ 2548202 w 12191998"/>
              <a:gd name="connsiteY40" fmla="*/ 166687 h 851265"/>
              <a:gd name="connsiteX41" fmla="*/ 2608527 w 12191998"/>
              <a:gd name="connsiteY41" fmla="*/ 174625 h 851265"/>
              <a:gd name="connsiteX42" fmla="*/ 2676789 w 12191998"/>
              <a:gd name="connsiteY42" fmla="*/ 176212 h 851265"/>
              <a:gd name="connsiteX43" fmla="*/ 2745052 w 12191998"/>
              <a:gd name="connsiteY43" fmla="*/ 174625 h 851265"/>
              <a:gd name="connsiteX44" fmla="*/ 2805377 w 12191998"/>
              <a:gd name="connsiteY44" fmla="*/ 166687 h 851265"/>
              <a:gd name="connsiteX45" fmla="*/ 2857764 w 12191998"/>
              <a:gd name="connsiteY45" fmla="*/ 155575 h 851265"/>
              <a:gd name="connsiteX46" fmla="*/ 2903802 w 12191998"/>
              <a:gd name="connsiteY46" fmla="*/ 141287 h 851265"/>
              <a:gd name="connsiteX47" fmla="*/ 2945077 w 12191998"/>
              <a:gd name="connsiteY47" fmla="*/ 125412 h 851265"/>
              <a:gd name="connsiteX48" fmla="*/ 2981589 w 12191998"/>
              <a:gd name="connsiteY48" fmla="*/ 106362 h 851265"/>
              <a:gd name="connsiteX49" fmla="*/ 3019689 w 12191998"/>
              <a:gd name="connsiteY49" fmla="*/ 87312 h 851265"/>
              <a:gd name="connsiteX50" fmla="*/ 3057789 w 12191998"/>
              <a:gd name="connsiteY50" fmla="*/ 68262 h 851265"/>
              <a:gd name="connsiteX51" fmla="*/ 3094302 w 12191998"/>
              <a:gd name="connsiteY51" fmla="*/ 52387 h 851265"/>
              <a:gd name="connsiteX52" fmla="*/ 3135577 w 12191998"/>
              <a:gd name="connsiteY52" fmla="*/ 36512 h 851265"/>
              <a:gd name="connsiteX53" fmla="*/ 3181614 w 12191998"/>
              <a:gd name="connsiteY53" fmla="*/ 20637 h 851265"/>
              <a:gd name="connsiteX54" fmla="*/ 3234002 w 12191998"/>
              <a:gd name="connsiteY54" fmla="*/ 9525 h 851265"/>
              <a:gd name="connsiteX55" fmla="*/ 3294327 w 12191998"/>
              <a:gd name="connsiteY55" fmla="*/ 3175 h 851265"/>
              <a:gd name="connsiteX56" fmla="*/ 3361002 w 12191998"/>
              <a:gd name="connsiteY56" fmla="*/ 0 h 851265"/>
              <a:gd name="connsiteX57" fmla="*/ 3430852 w 12191998"/>
              <a:gd name="connsiteY57" fmla="*/ 3175 h 851265"/>
              <a:gd name="connsiteX58" fmla="*/ 3491177 w 12191998"/>
              <a:gd name="connsiteY58" fmla="*/ 9525 h 851265"/>
              <a:gd name="connsiteX59" fmla="*/ 3543564 w 12191998"/>
              <a:gd name="connsiteY59" fmla="*/ 20637 h 851265"/>
              <a:gd name="connsiteX60" fmla="*/ 3589602 w 12191998"/>
              <a:gd name="connsiteY60" fmla="*/ 36512 h 851265"/>
              <a:gd name="connsiteX61" fmla="*/ 3630877 w 12191998"/>
              <a:gd name="connsiteY61" fmla="*/ 52387 h 851265"/>
              <a:gd name="connsiteX62" fmla="*/ 3667389 w 12191998"/>
              <a:gd name="connsiteY62" fmla="*/ 68262 h 851265"/>
              <a:gd name="connsiteX63" fmla="*/ 3705489 w 12191998"/>
              <a:gd name="connsiteY63" fmla="*/ 87312 h 851265"/>
              <a:gd name="connsiteX64" fmla="*/ 3743589 w 12191998"/>
              <a:gd name="connsiteY64" fmla="*/ 106362 h 851265"/>
              <a:gd name="connsiteX65" fmla="*/ 3780102 w 12191998"/>
              <a:gd name="connsiteY65" fmla="*/ 125412 h 851265"/>
              <a:gd name="connsiteX66" fmla="*/ 3821377 w 12191998"/>
              <a:gd name="connsiteY66" fmla="*/ 141287 h 851265"/>
              <a:gd name="connsiteX67" fmla="*/ 3867414 w 12191998"/>
              <a:gd name="connsiteY67" fmla="*/ 155575 h 851265"/>
              <a:gd name="connsiteX68" fmla="*/ 3919802 w 12191998"/>
              <a:gd name="connsiteY68" fmla="*/ 166687 h 851265"/>
              <a:gd name="connsiteX69" fmla="*/ 3980127 w 12191998"/>
              <a:gd name="connsiteY69" fmla="*/ 174625 h 851265"/>
              <a:gd name="connsiteX70" fmla="*/ 4048389 w 12191998"/>
              <a:gd name="connsiteY70" fmla="*/ 176212 h 851265"/>
              <a:gd name="connsiteX71" fmla="*/ 4116652 w 12191998"/>
              <a:gd name="connsiteY71" fmla="*/ 174625 h 851265"/>
              <a:gd name="connsiteX72" fmla="*/ 4176977 w 12191998"/>
              <a:gd name="connsiteY72" fmla="*/ 166687 h 851265"/>
              <a:gd name="connsiteX73" fmla="*/ 4229364 w 12191998"/>
              <a:gd name="connsiteY73" fmla="*/ 155575 h 851265"/>
              <a:gd name="connsiteX74" fmla="*/ 4275402 w 12191998"/>
              <a:gd name="connsiteY74" fmla="*/ 141287 h 851265"/>
              <a:gd name="connsiteX75" fmla="*/ 4316677 w 12191998"/>
              <a:gd name="connsiteY75" fmla="*/ 125412 h 851265"/>
              <a:gd name="connsiteX76" fmla="*/ 4353189 w 12191998"/>
              <a:gd name="connsiteY76" fmla="*/ 106362 h 851265"/>
              <a:gd name="connsiteX77" fmla="*/ 4429389 w 12191998"/>
              <a:gd name="connsiteY77" fmla="*/ 68262 h 851265"/>
              <a:gd name="connsiteX78" fmla="*/ 4465902 w 12191998"/>
              <a:gd name="connsiteY78" fmla="*/ 52387 h 851265"/>
              <a:gd name="connsiteX79" fmla="*/ 4507177 w 12191998"/>
              <a:gd name="connsiteY79" fmla="*/ 36512 h 851265"/>
              <a:gd name="connsiteX80" fmla="*/ 4553216 w 12191998"/>
              <a:gd name="connsiteY80" fmla="*/ 20637 h 851265"/>
              <a:gd name="connsiteX81" fmla="*/ 4605602 w 12191998"/>
              <a:gd name="connsiteY81" fmla="*/ 9525 h 851265"/>
              <a:gd name="connsiteX82" fmla="*/ 4665928 w 12191998"/>
              <a:gd name="connsiteY82" fmla="*/ 3175 h 851265"/>
              <a:gd name="connsiteX83" fmla="*/ 4734189 w 12191998"/>
              <a:gd name="connsiteY83" fmla="*/ 0 h 851265"/>
              <a:gd name="connsiteX84" fmla="*/ 4802453 w 12191998"/>
              <a:gd name="connsiteY84" fmla="*/ 3175 h 851265"/>
              <a:gd name="connsiteX85" fmla="*/ 4862777 w 12191998"/>
              <a:gd name="connsiteY85" fmla="*/ 9525 h 851265"/>
              <a:gd name="connsiteX86" fmla="*/ 4915165 w 12191998"/>
              <a:gd name="connsiteY86" fmla="*/ 20637 h 851265"/>
              <a:gd name="connsiteX87" fmla="*/ 4961202 w 12191998"/>
              <a:gd name="connsiteY87" fmla="*/ 36512 h 851265"/>
              <a:gd name="connsiteX88" fmla="*/ 5002478 w 12191998"/>
              <a:gd name="connsiteY88" fmla="*/ 52387 h 851265"/>
              <a:gd name="connsiteX89" fmla="*/ 5038989 w 12191998"/>
              <a:gd name="connsiteY89" fmla="*/ 68262 h 851265"/>
              <a:gd name="connsiteX90" fmla="*/ 5077091 w 12191998"/>
              <a:gd name="connsiteY90" fmla="*/ 87312 h 851265"/>
              <a:gd name="connsiteX91" fmla="*/ 5115189 w 12191998"/>
              <a:gd name="connsiteY91" fmla="*/ 106362 h 851265"/>
              <a:gd name="connsiteX92" fmla="*/ 5151702 w 12191998"/>
              <a:gd name="connsiteY92" fmla="*/ 125412 h 851265"/>
              <a:gd name="connsiteX93" fmla="*/ 5192978 w 12191998"/>
              <a:gd name="connsiteY93" fmla="*/ 141287 h 851265"/>
              <a:gd name="connsiteX94" fmla="*/ 5239014 w 12191998"/>
              <a:gd name="connsiteY94" fmla="*/ 155575 h 851265"/>
              <a:gd name="connsiteX95" fmla="*/ 5291401 w 12191998"/>
              <a:gd name="connsiteY95" fmla="*/ 166687 h 851265"/>
              <a:gd name="connsiteX96" fmla="*/ 5351727 w 12191998"/>
              <a:gd name="connsiteY96" fmla="*/ 174625 h 851265"/>
              <a:gd name="connsiteX97" fmla="*/ 5410199 w 12191998"/>
              <a:gd name="connsiteY97" fmla="*/ 175985 h 851265"/>
              <a:gd name="connsiteX98" fmla="*/ 5468671 w 12191998"/>
              <a:gd name="connsiteY98" fmla="*/ 174625 h 851265"/>
              <a:gd name="connsiteX99" fmla="*/ 5528996 w 12191998"/>
              <a:gd name="connsiteY99" fmla="*/ 166687 h 851265"/>
              <a:gd name="connsiteX100" fmla="*/ 5581383 w 12191998"/>
              <a:gd name="connsiteY100" fmla="*/ 155575 h 851265"/>
              <a:gd name="connsiteX101" fmla="*/ 5627421 w 12191998"/>
              <a:gd name="connsiteY101" fmla="*/ 141287 h 851265"/>
              <a:gd name="connsiteX102" fmla="*/ 5668696 w 12191998"/>
              <a:gd name="connsiteY102" fmla="*/ 125412 h 851265"/>
              <a:gd name="connsiteX103" fmla="*/ 5705210 w 12191998"/>
              <a:gd name="connsiteY103" fmla="*/ 106362 h 851265"/>
              <a:gd name="connsiteX104" fmla="*/ 5743308 w 12191998"/>
              <a:gd name="connsiteY104" fmla="*/ 87312 h 851265"/>
              <a:gd name="connsiteX105" fmla="*/ 5781408 w 12191998"/>
              <a:gd name="connsiteY105" fmla="*/ 68262 h 851265"/>
              <a:gd name="connsiteX106" fmla="*/ 5817921 w 12191998"/>
              <a:gd name="connsiteY106" fmla="*/ 52387 h 851265"/>
              <a:gd name="connsiteX107" fmla="*/ 5859196 w 12191998"/>
              <a:gd name="connsiteY107" fmla="*/ 36512 h 851265"/>
              <a:gd name="connsiteX108" fmla="*/ 5905234 w 12191998"/>
              <a:gd name="connsiteY108" fmla="*/ 20637 h 851265"/>
              <a:gd name="connsiteX109" fmla="*/ 5957621 w 12191998"/>
              <a:gd name="connsiteY109" fmla="*/ 9525 h 851265"/>
              <a:gd name="connsiteX110" fmla="*/ 6017948 w 12191998"/>
              <a:gd name="connsiteY110" fmla="*/ 3175 h 851265"/>
              <a:gd name="connsiteX111" fmla="*/ 6086210 w 12191998"/>
              <a:gd name="connsiteY111" fmla="*/ 0 h 851265"/>
              <a:gd name="connsiteX112" fmla="*/ 6095999 w 12191998"/>
              <a:gd name="connsiteY112" fmla="*/ 455 h 851265"/>
              <a:gd name="connsiteX113" fmla="*/ 6105789 w 12191998"/>
              <a:gd name="connsiteY113" fmla="*/ 0 h 851265"/>
              <a:gd name="connsiteX114" fmla="*/ 6174052 w 12191998"/>
              <a:gd name="connsiteY114" fmla="*/ 3175 h 851265"/>
              <a:gd name="connsiteX115" fmla="*/ 6234377 w 12191998"/>
              <a:gd name="connsiteY115" fmla="*/ 9525 h 851265"/>
              <a:gd name="connsiteX116" fmla="*/ 6286764 w 12191998"/>
              <a:gd name="connsiteY116" fmla="*/ 20637 h 851265"/>
              <a:gd name="connsiteX117" fmla="*/ 6332802 w 12191998"/>
              <a:gd name="connsiteY117" fmla="*/ 36512 h 851265"/>
              <a:gd name="connsiteX118" fmla="*/ 6374077 w 12191998"/>
              <a:gd name="connsiteY118" fmla="*/ 52387 h 851265"/>
              <a:gd name="connsiteX119" fmla="*/ 6410589 w 12191998"/>
              <a:gd name="connsiteY119" fmla="*/ 68262 h 851265"/>
              <a:gd name="connsiteX120" fmla="*/ 6448689 w 12191998"/>
              <a:gd name="connsiteY120" fmla="*/ 87312 h 851265"/>
              <a:gd name="connsiteX121" fmla="*/ 6486789 w 12191998"/>
              <a:gd name="connsiteY121" fmla="*/ 106362 h 851265"/>
              <a:gd name="connsiteX122" fmla="*/ 6523302 w 12191998"/>
              <a:gd name="connsiteY122" fmla="*/ 125412 h 851265"/>
              <a:gd name="connsiteX123" fmla="*/ 6564577 w 12191998"/>
              <a:gd name="connsiteY123" fmla="*/ 141287 h 851265"/>
              <a:gd name="connsiteX124" fmla="*/ 6610614 w 12191998"/>
              <a:gd name="connsiteY124" fmla="*/ 155575 h 851265"/>
              <a:gd name="connsiteX125" fmla="*/ 6663002 w 12191998"/>
              <a:gd name="connsiteY125" fmla="*/ 166687 h 851265"/>
              <a:gd name="connsiteX126" fmla="*/ 6723327 w 12191998"/>
              <a:gd name="connsiteY126" fmla="*/ 174625 h 851265"/>
              <a:gd name="connsiteX127" fmla="*/ 6781799 w 12191998"/>
              <a:gd name="connsiteY127" fmla="*/ 175985 h 851265"/>
              <a:gd name="connsiteX128" fmla="*/ 6840271 w 12191998"/>
              <a:gd name="connsiteY128" fmla="*/ 174625 h 851265"/>
              <a:gd name="connsiteX129" fmla="*/ 6900596 w 12191998"/>
              <a:gd name="connsiteY129" fmla="*/ 166687 h 851265"/>
              <a:gd name="connsiteX130" fmla="*/ 6952983 w 12191998"/>
              <a:gd name="connsiteY130" fmla="*/ 155575 h 851265"/>
              <a:gd name="connsiteX131" fmla="*/ 6999021 w 12191998"/>
              <a:gd name="connsiteY131" fmla="*/ 141287 h 851265"/>
              <a:gd name="connsiteX132" fmla="*/ 7040296 w 12191998"/>
              <a:gd name="connsiteY132" fmla="*/ 125412 h 851265"/>
              <a:gd name="connsiteX133" fmla="*/ 7076808 w 12191998"/>
              <a:gd name="connsiteY133" fmla="*/ 106362 h 851265"/>
              <a:gd name="connsiteX134" fmla="*/ 7114908 w 12191998"/>
              <a:gd name="connsiteY134" fmla="*/ 87312 h 851265"/>
              <a:gd name="connsiteX135" fmla="*/ 7153008 w 12191998"/>
              <a:gd name="connsiteY135" fmla="*/ 68262 h 851265"/>
              <a:gd name="connsiteX136" fmla="*/ 7189521 w 12191998"/>
              <a:gd name="connsiteY136" fmla="*/ 52387 h 851265"/>
              <a:gd name="connsiteX137" fmla="*/ 7230796 w 12191998"/>
              <a:gd name="connsiteY137" fmla="*/ 36512 h 851265"/>
              <a:gd name="connsiteX138" fmla="*/ 7276833 w 12191998"/>
              <a:gd name="connsiteY138" fmla="*/ 20637 h 851265"/>
              <a:gd name="connsiteX139" fmla="*/ 7329221 w 12191998"/>
              <a:gd name="connsiteY139" fmla="*/ 9525 h 851265"/>
              <a:gd name="connsiteX140" fmla="*/ 7389546 w 12191998"/>
              <a:gd name="connsiteY140" fmla="*/ 3175 h 851265"/>
              <a:gd name="connsiteX141" fmla="*/ 7457808 w 12191998"/>
              <a:gd name="connsiteY141" fmla="*/ 0 h 851265"/>
              <a:gd name="connsiteX142" fmla="*/ 7526071 w 12191998"/>
              <a:gd name="connsiteY142" fmla="*/ 3175 h 851265"/>
              <a:gd name="connsiteX143" fmla="*/ 7586396 w 12191998"/>
              <a:gd name="connsiteY143" fmla="*/ 9525 h 851265"/>
              <a:gd name="connsiteX144" fmla="*/ 7638783 w 12191998"/>
              <a:gd name="connsiteY144" fmla="*/ 20637 h 851265"/>
              <a:gd name="connsiteX145" fmla="*/ 7684821 w 12191998"/>
              <a:gd name="connsiteY145" fmla="*/ 36512 h 851265"/>
              <a:gd name="connsiteX146" fmla="*/ 7726096 w 12191998"/>
              <a:gd name="connsiteY146" fmla="*/ 52387 h 851265"/>
              <a:gd name="connsiteX147" fmla="*/ 7762608 w 12191998"/>
              <a:gd name="connsiteY147" fmla="*/ 68262 h 851265"/>
              <a:gd name="connsiteX148" fmla="*/ 7800708 w 12191998"/>
              <a:gd name="connsiteY148" fmla="*/ 87312 h 851265"/>
              <a:gd name="connsiteX149" fmla="*/ 7838808 w 12191998"/>
              <a:gd name="connsiteY149" fmla="*/ 106362 h 851265"/>
              <a:gd name="connsiteX150" fmla="*/ 7875321 w 12191998"/>
              <a:gd name="connsiteY150" fmla="*/ 125412 h 851265"/>
              <a:gd name="connsiteX151" fmla="*/ 7916596 w 12191998"/>
              <a:gd name="connsiteY151" fmla="*/ 141287 h 851265"/>
              <a:gd name="connsiteX152" fmla="*/ 7962633 w 12191998"/>
              <a:gd name="connsiteY152" fmla="*/ 155575 h 851265"/>
              <a:gd name="connsiteX153" fmla="*/ 8015021 w 12191998"/>
              <a:gd name="connsiteY153" fmla="*/ 166687 h 851265"/>
              <a:gd name="connsiteX154" fmla="*/ 8075346 w 12191998"/>
              <a:gd name="connsiteY154" fmla="*/ 174625 h 851265"/>
              <a:gd name="connsiteX155" fmla="*/ 8143608 w 12191998"/>
              <a:gd name="connsiteY155" fmla="*/ 176212 h 851265"/>
              <a:gd name="connsiteX156" fmla="*/ 8211871 w 12191998"/>
              <a:gd name="connsiteY156" fmla="*/ 174625 h 851265"/>
              <a:gd name="connsiteX157" fmla="*/ 8272196 w 12191998"/>
              <a:gd name="connsiteY157" fmla="*/ 166687 h 851265"/>
              <a:gd name="connsiteX158" fmla="*/ 8324583 w 12191998"/>
              <a:gd name="connsiteY158" fmla="*/ 155575 h 851265"/>
              <a:gd name="connsiteX159" fmla="*/ 8370621 w 12191998"/>
              <a:gd name="connsiteY159" fmla="*/ 141287 h 851265"/>
              <a:gd name="connsiteX160" fmla="*/ 8411896 w 12191998"/>
              <a:gd name="connsiteY160" fmla="*/ 125412 h 851265"/>
              <a:gd name="connsiteX161" fmla="*/ 8448408 w 12191998"/>
              <a:gd name="connsiteY161" fmla="*/ 106362 h 851265"/>
              <a:gd name="connsiteX162" fmla="*/ 8486508 w 12191998"/>
              <a:gd name="connsiteY162" fmla="*/ 87312 h 851265"/>
              <a:gd name="connsiteX163" fmla="*/ 8524608 w 12191998"/>
              <a:gd name="connsiteY163" fmla="*/ 68262 h 851265"/>
              <a:gd name="connsiteX164" fmla="*/ 8561120 w 12191998"/>
              <a:gd name="connsiteY164" fmla="*/ 52387 h 851265"/>
              <a:gd name="connsiteX165" fmla="*/ 8602396 w 12191998"/>
              <a:gd name="connsiteY165" fmla="*/ 36512 h 851265"/>
              <a:gd name="connsiteX166" fmla="*/ 8648432 w 12191998"/>
              <a:gd name="connsiteY166" fmla="*/ 20637 h 851265"/>
              <a:gd name="connsiteX167" fmla="*/ 8700820 w 12191998"/>
              <a:gd name="connsiteY167" fmla="*/ 9525 h 851265"/>
              <a:gd name="connsiteX168" fmla="*/ 8761146 w 12191998"/>
              <a:gd name="connsiteY168" fmla="*/ 3175 h 851265"/>
              <a:gd name="connsiteX169" fmla="*/ 8827820 w 12191998"/>
              <a:gd name="connsiteY169" fmla="*/ 0 h 851265"/>
              <a:gd name="connsiteX170" fmla="*/ 8897670 w 12191998"/>
              <a:gd name="connsiteY170" fmla="*/ 3175 h 851265"/>
              <a:gd name="connsiteX171" fmla="*/ 8957996 w 12191998"/>
              <a:gd name="connsiteY171" fmla="*/ 9525 h 851265"/>
              <a:gd name="connsiteX172" fmla="*/ 9010382 w 12191998"/>
              <a:gd name="connsiteY172" fmla="*/ 20637 h 851265"/>
              <a:gd name="connsiteX173" fmla="*/ 9056420 w 12191998"/>
              <a:gd name="connsiteY173" fmla="*/ 36512 h 851265"/>
              <a:gd name="connsiteX174" fmla="*/ 9097696 w 12191998"/>
              <a:gd name="connsiteY174" fmla="*/ 52387 h 851265"/>
              <a:gd name="connsiteX175" fmla="*/ 9134208 w 12191998"/>
              <a:gd name="connsiteY175" fmla="*/ 68262 h 851265"/>
              <a:gd name="connsiteX176" fmla="*/ 9172308 w 12191998"/>
              <a:gd name="connsiteY176" fmla="*/ 87312 h 851265"/>
              <a:gd name="connsiteX177" fmla="*/ 9210408 w 12191998"/>
              <a:gd name="connsiteY177" fmla="*/ 106362 h 851265"/>
              <a:gd name="connsiteX178" fmla="*/ 9246920 w 12191998"/>
              <a:gd name="connsiteY178" fmla="*/ 125412 h 851265"/>
              <a:gd name="connsiteX179" fmla="*/ 9288196 w 12191998"/>
              <a:gd name="connsiteY179" fmla="*/ 141287 h 851265"/>
              <a:gd name="connsiteX180" fmla="*/ 9334232 w 12191998"/>
              <a:gd name="connsiteY180" fmla="*/ 155575 h 851265"/>
              <a:gd name="connsiteX181" fmla="*/ 9386620 w 12191998"/>
              <a:gd name="connsiteY181" fmla="*/ 166687 h 851265"/>
              <a:gd name="connsiteX182" fmla="*/ 9446946 w 12191998"/>
              <a:gd name="connsiteY182" fmla="*/ 174625 h 851265"/>
              <a:gd name="connsiteX183" fmla="*/ 9515208 w 12191998"/>
              <a:gd name="connsiteY183" fmla="*/ 176212 h 851265"/>
              <a:gd name="connsiteX184" fmla="*/ 9583470 w 12191998"/>
              <a:gd name="connsiteY184" fmla="*/ 174625 h 851265"/>
              <a:gd name="connsiteX185" fmla="*/ 9643796 w 12191998"/>
              <a:gd name="connsiteY185" fmla="*/ 166687 h 851265"/>
              <a:gd name="connsiteX186" fmla="*/ 9696182 w 12191998"/>
              <a:gd name="connsiteY186" fmla="*/ 155575 h 851265"/>
              <a:gd name="connsiteX187" fmla="*/ 9742220 w 12191998"/>
              <a:gd name="connsiteY187" fmla="*/ 141287 h 851265"/>
              <a:gd name="connsiteX188" fmla="*/ 9783496 w 12191998"/>
              <a:gd name="connsiteY188" fmla="*/ 125412 h 851265"/>
              <a:gd name="connsiteX189" fmla="*/ 9820008 w 12191998"/>
              <a:gd name="connsiteY189" fmla="*/ 106362 h 851265"/>
              <a:gd name="connsiteX190" fmla="*/ 9896208 w 12191998"/>
              <a:gd name="connsiteY190" fmla="*/ 68262 h 851265"/>
              <a:gd name="connsiteX191" fmla="*/ 9932720 w 12191998"/>
              <a:gd name="connsiteY191" fmla="*/ 52387 h 851265"/>
              <a:gd name="connsiteX192" fmla="*/ 9973996 w 12191998"/>
              <a:gd name="connsiteY192" fmla="*/ 36512 h 851265"/>
              <a:gd name="connsiteX193" fmla="*/ 10020032 w 12191998"/>
              <a:gd name="connsiteY193" fmla="*/ 20637 h 851265"/>
              <a:gd name="connsiteX194" fmla="*/ 10072420 w 12191998"/>
              <a:gd name="connsiteY194" fmla="*/ 9525 h 851265"/>
              <a:gd name="connsiteX195" fmla="*/ 10132746 w 12191998"/>
              <a:gd name="connsiteY195" fmla="*/ 3175 h 851265"/>
              <a:gd name="connsiteX196" fmla="*/ 10201008 w 12191998"/>
              <a:gd name="connsiteY196" fmla="*/ 0 h 851265"/>
              <a:gd name="connsiteX197" fmla="*/ 10269270 w 12191998"/>
              <a:gd name="connsiteY197" fmla="*/ 3175 h 851265"/>
              <a:gd name="connsiteX198" fmla="*/ 10329596 w 12191998"/>
              <a:gd name="connsiteY198" fmla="*/ 9525 h 851265"/>
              <a:gd name="connsiteX199" fmla="*/ 10381982 w 12191998"/>
              <a:gd name="connsiteY199" fmla="*/ 20637 h 851265"/>
              <a:gd name="connsiteX200" fmla="*/ 10428020 w 12191998"/>
              <a:gd name="connsiteY200" fmla="*/ 36512 h 851265"/>
              <a:gd name="connsiteX201" fmla="*/ 10469296 w 12191998"/>
              <a:gd name="connsiteY201" fmla="*/ 52387 h 851265"/>
              <a:gd name="connsiteX202" fmla="*/ 10505808 w 12191998"/>
              <a:gd name="connsiteY202" fmla="*/ 68262 h 851265"/>
              <a:gd name="connsiteX203" fmla="*/ 10543908 w 12191998"/>
              <a:gd name="connsiteY203" fmla="*/ 87312 h 851265"/>
              <a:gd name="connsiteX204" fmla="*/ 10582008 w 12191998"/>
              <a:gd name="connsiteY204" fmla="*/ 106362 h 851265"/>
              <a:gd name="connsiteX205" fmla="*/ 10618520 w 12191998"/>
              <a:gd name="connsiteY205" fmla="*/ 125412 h 851265"/>
              <a:gd name="connsiteX206" fmla="*/ 10659796 w 12191998"/>
              <a:gd name="connsiteY206" fmla="*/ 141287 h 851265"/>
              <a:gd name="connsiteX207" fmla="*/ 10705832 w 12191998"/>
              <a:gd name="connsiteY207" fmla="*/ 155575 h 851265"/>
              <a:gd name="connsiteX208" fmla="*/ 10758220 w 12191998"/>
              <a:gd name="connsiteY208" fmla="*/ 166687 h 851265"/>
              <a:gd name="connsiteX209" fmla="*/ 10818546 w 12191998"/>
              <a:gd name="connsiteY209" fmla="*/ 174625 h 851265"/>
              <a:gd name="connsiteX210" fmla="*/ 10886808 w 12191998"/>
              <a:gd name="connsiteY210" fmla="*/ 176212 h 851265"/>
              <a:gd name="connsiteX211" fmla="*/ 10955070 w 12191998"/>
              <a:gd name="connsiteY211" fmla="*/ 174625 h 851265"/>
              <a:gd name="connsiteX212" fmla="*/ 11015396 w 12191998"/>
              <a:gd name="connsiteY212" fmla="*/ 166687 h 851265"/>
              <a:gd name="connsiteX213" fmla="*/ 11067782 w 12191998"/>
              <a:gd name="connsiteY213" fmla="*/ 155575 h 851265"/>
              <a:gd name="connsiteX214" fmla="*/ 11113820 w 12191998"/>
              <a:gd name="connsiteY214" fmla="*/ 141287 h 851265"/>
              <a:gd name="connsiteX215" fmla="*/ 11155096 w 12191998"/>
              <a:gd name="connsiteY215" fmla="*/ 125412 h 851265"/>
              <a:gd name="connsiteX216" fmla="*/ 11191608 w 12191998"/>
              <a:gd name="connsiteY216" fmla="*/ 106362 h 851265"/>
              <a:gd name="connsiteX217" fmla="*/ 11229708 w 12191998"/>
              <a:gd name="connsiteY217" fmla="*/ 87312 h 851265"/>
              <a:gd name="connsiteX218" fmla="*/ 11267808 w 12191998"/>
              <a:gd name="connsiteY218" fmla="*/ 68262 h 851265"/>
              <a:gd name="connsiteX219" fmla="*/ 11304320 w 12191998"/>
              <a:gd name="connsiteY219" fmla="*/ 52387 h 851265"/>
              <a:gd name="connsiteX220" fmla="*/ 11345596 w 12191998"/>
              <a:gd name="connsiteY220" fmla="*/ 36512 h 851265"/>
              <a:gd name="connsiteX221" fmla="*/ 11391632 w 12191998"/>
              <a:gd name="connsiteY221" fmla="*/ 20637 h 851265"/>
              <a:gd name="connsiteX222" fmla="*/ 11444020 w 12191998"/>
              <a:gd name="connsiteY222" fmla="*/ 9525 h 851265"/>
              <a:gd name="connsiteX223" fmla="*/ 11504346 w 12191998"/>
              <a:gd name="connsiteY223" fmla="*/ 3175 h 851265"/>
              <a:gd name="connsiteX224" fmla="*/ 11572608 w 12191998"/>
              <a:gd name="connsiteY224" fmla="*/ 0 h 851265"/>
              <a:gd name="connsiteX225" fmla="*/ 11640870 w 12191998"/>
              <a:gd name="connsiteY225" fmla="*/ 3175 h 851265"/>
              <a:gd name="connsiteX226" fmla="*/ 11701196 w 12191998"/>
              <a:gd name="connsiteY226" fmla="*/ 9525 h 851265"/>
              <a:gd name="connsiteX227" fmla="*/ 11753582 w 12191998"/>
              <a:gd name="connsiteY227" fmla="*/ 20637 h 851265"/>
              <a:gd name="connsiteX228" fmla="*/ 11799620 w 12191998"/>
              <a:gd name="connsiteY228" fmla="*/ 36512 h 851265"/>
              <a:gd name="connsiteX229" fmla="*/ 11840896 w 12191998"/>
              <a:gd name="connsiteY229" fmla="*/ 52387 h 851265"/>
              <a:gd name="connsiteX230" fmla="*/ 11877408 w 12191998"/>
              <a:gd name="connsiteY230" fmla="*/ 68262 h 851265"/>
              <a:gd name="connsiteX231" fmla="*/ 11915508 w 12191998"/>
              <a:gd name="connsiteY231" fmla="*/ 87312 h 851265"/>
              <a:gd name="connsiteX232" fmla="*/ 11953608 w 12191998"/>
              <a:gd name="connsiteY232" fmla="*/ 106362 h 851265"/>
              <a:gd name="connsiteX233" fmla="*/ 11990120 w 12191998"/>
              <a:gd name="connsiteY233" fmla="*/ 125412 h 851265"/>
              <a:gd name="connsiteX234" fmla="*/ 12031396 w 12191998"/>
              <a:gd name="connsiteY234" fmla="*/ 141287 h 851265"/>
              <a:gd name="connsiteX235" fmla="*/ 12077432 w 12191998"/>
              <a:gd name="connsiteY235" fmla="*/ 155575 h 851265"/>
              <a:gd name="connsiteX236" fmla="*/ 12129820 w 12191998"/>
              <a:gd name="connsiteY236" fmla="*/ 166688 h 851265"/>
              <a:gd name="connsiteX237" fmla="*/ 12190146 w 12191998"/>
              <a:gd name="connsiteY237" fmla="*/ 174625 h 851265"/>
              <a:gd name="connsiteX238" fmla="*/ 12191998 w 12191998"/>
              <a:gd name="connsiteY238" fmla="*/ 174668 h 851265"/>
              <a:gd name="connsiteX239" fmla="*/ 12191998 w 12191998"/>
              <a:gd name="connsiteY239" fmla="*/ 851265 h 851265"/>
              <a:gd name="connsiteX240" fmla="*/ 0 w 12191998"/>
              <a:gd name="connsiteY240" fmla="*/ 851265 h 851265"/>
              <a:gd name="connsiteX241" fmla="*/ 0 w 12191998"/>
              <a:gd name="connsiteY241" fmla="*/ 174668 h 851265"/>
              <a:gd name="connsiteX242" fmla="*/ 1852 w 12191998"/>
              <a:gd name="connsiteY242" fmla="*/ 174625 h 851265"/>
              <a:gd name="connsiteX243" fmla="*/ 62177 w 12191998"/>
              <a:gd name="connsiteY243" fmla="*/ 166687 h 851265"/>
              <a:gd name="connsiteX244" fmla="*/ 114564 w 12191998"/>
              <a:gd name="connsiteY244" fmla="*/ 155575 h 851265"/>
              <a:gd name="connsiteX245" fmla="*/ 160602 w 12191998"/>
              <a:gd name="connsiteY245" fmla="*/ 141287 h 851265"/>
              <a:gd name="connsiteX246" fmla="*/ 201877 w 12191998"/>
              <a:gd name="connsiteY246" fmla="*/ 125412 h 851265"/>
              <a:gd name="connsiteX247" fmla="*/ 238389 w 12191998"/>
              <a:gd name="connsiteY247" fmla="*/ 106362 h 851265"/>
              <a:gd name="connsiteX248" fmla="*/ 276489 w 12191998"/>
              <a:gd name="connsiteY248" fmla="*/ 87312 h 851265"/>
              <a:gd name="connsiteX249" fmla="*/ 314589 w 12191998"/>
              <a:gd name="connsiteY249" fmla="*/ 68262 h 851265"/>
              <a:gd name="connsiteX250" fmla="*/ 351102 w 12191998"/>
              <a:gd name="connsiteY250" fmla="*/ 52387 h 851265"/>
              <a:gd name="connsiteX251" fmla="*/ 392377 w 12191998"/>
              <a:gd name="connsiteY251" fmla="*/ 36512 h 851265"/>
              <a:gd name="connsiteX252" fmla="*/ 438414 w 12191998"/>
              <a:gd name="connsiteY252" fmla="*/ 20637 h 851265"/>
              <a:gd name="connsiteX253" fmla="*/ 490802 w 12191998"/>
              <a:gd name="connsiteY253" fmla="*/ 9525 h 851265"/>
              <a:gd name="connsiteX254" fmla="*/ 551127 w 12191998"/>
              <a:gd name="connsiteY254" fmla="*/ 3175 h 851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1998" h="851265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6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2" y="36512"/>
                </a:lnTo>
                <a:lnTo>
                  <a:pt x="5002478" y="52387"/>
                </a:lnTo>
                <a:lnTo>
                  <a:pt x="5038989" y="68262"/>
                </a:lnTo>
                <a:lnTo>
                  <a:pt x="5077091" y="87312"/>
                </a:lnTo>
                <a:lnTo>
                  <a:pt x="5115189" y="106362"/>
                </a:lnTo>
                <a:lnTo>
                  <a:pt x="5151702" y="125412"/>
                </a:lnTo>
                <a:lnTo>
                  <a:pt x="5192978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10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8" y="3175"/>
                </a:lnTo>
                <a:lnTo>
                  <a:pt x="6086210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1998" y="174668"/>
                </a:lnTo>
                <a:lnTo>
                  <a:pt x="12191998" y="851265"/>
                </a:lnTo>
                <a:lnTo>
                  <a:pt x="0" y="851265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59EAC6-9E12-014E-B31D-225CAC0FD38F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  <p:sp>
        <p:nvSpPr>
          <p:cNvPr id="7" name="Circular Arrow 6">
            <a:extLst>
              <a:ext uri="{FF2B5EF4-FFF2-40B4-BE49-F238E27FC236}">
                <a16:creationId xmlns:a16="http://schemas.microsoft.com/office/drawing/2014/main" id="{CE3EA4C5-80A9-904F-88FD-E18DA0E04A3A}"/>
              </a:ext>
            </a:extLst>
          </p:cNvPr>
          <p:cNvSpPr/>
          <p:nvPr/>
        </p:nvSpPr>
        <p:spPr>
          <a:xfrm rot="2059076">
            <a:off x="3991297" y="1485708"/>
            <a:ext cx="2191407" cy="2329543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4B77A730-02BF-394E-AD6D-C952AE27C2A7}"/>
              </a:ext>
            </a:extLst>
          </p:cNvPr>
          <p:cNvSpPr/>
          <p:nvPr/>
        </p:nvSpPr>
        <p:spPr>
          <a:xfrm rot="15222596" flipH="1">
            <a:off x="4775301" y="2468080"/>
            <a:ext cx="2191406" cy="2497592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ular Arrow 11">
            <a:extLst>
              <a:ext uri="{FF2B5EF4-FFF2-40B4-BE49-F238E27FC236}">
                <a16:creationId xmlns:a16="http://schemas.microsoft.com/office/drawing/2014/main" id="{16B60B0C-058C-3E45-8D6E-05946F802308}"/>
              </a:ext>
            </a:extLst>
          </p:cNvPr>
          <p:cNvSpPr/>
          <p:nvPr/>
        </p:nvSpPr>
        <p:spPr>
          <a:xfrm rot="2196527">
            <a:off x="5576291" y="3664570"/>
            <a:ext cx="2087197" cy="2331408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660973-48C3-074D-B32D-FAE9F05FD3F5}"/>
              </a:ext>
            </a:extLst>
          </p:cNvPr>
          <p:cNvSpPr txBox="1"/>
          <p:nvPr/>
        </p:nvSpPr>
        <p:spPr>
          <a:xfrm>
            <a:off x="4743792" y="2193255"/>
            <a:ext cx="18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Acquire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E6789D-7F91-914B-9F63-A7CD447DCABF}"/>
              </a:ext>
            </a:extLst>
          </p:cNvPr>
          <p:cNvSpPr txBox="1"/>
          <p:nvPr/>
        </p:nvSpPr>
        <p:spPr>
          <a:xfrm>
            <a:off x="5157949" y="3450444"/>
            <a:ext cx="1876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Parse and Filter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D70CE1-D9AB-904B-A1ED-545F3E0268D4}"/>
              </a:ext>
            </a:extLst>
          </p:cNvPr>
          <p:cNvSpPr txBox="1"/>
          <p:nvPr/>
        </p:nvSpPr>
        <p:spPr>
          <a:xfrm>
            <a:off x="5457266" y="4759386"/>
            <a:ext cx="1876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Represent and Interact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994EB4-37A4-4342-889D-B78FCBAC9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217" y="1564986"/>
            <a:ext cx="592417" cy="59241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919AEF-AE87-DB45-A8AE-8077F2E65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059" y="3492789"/>
            <a:ext cx="592417" cy="5924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8DB942F-86D6-434B-9B66-9D91A0153B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0185" y="3846971"/>
            <a:ext cx="476469" cy="4764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3DAF65-63C1-534B-9F6A-F0D682AFD2DB}"/>
              </a:ext>
            </a:extLst>
          </p:cNvPr>
          <p:cNvSpPr txBox="1"/>
          <p:nvPr/>
        </p:nvSpPr>
        <p:spPr>
          <a:xfrm>
            <a:off x="7034046" y="1564986"/>
            <a:ext cx="4496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Data acquired from </a:t>
            </a:r>
            <a:r>
              <a:rPr lang="en-US" sz="2400" b="1" dirty="0"/>
              <a:t>WHO</a:t>
            </a:r>
            <a:r>
              <a:rPr lang="en-US" sz="2400" dirty="0"/>
              <a:t> (World Health Organization) in </a:t>
            </a:r>
            <a:r>
              <a:rPr lang="en-US" sz="2400" b="1" dirty="0"/>
              <a:t>csv format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A196EC-98E8-BA44-B977-BB87EB0EAC6A}"/>
              </a:ext>
            </a:extLst>
          </p:cNvPr>
          <p:cNvSpPr txBox="1"/>
          <p:nvPr/>
        </p:nvSpPr>
        <p:spPr>
          <a:xfrm>
            <a:off x="272012" y="3009718"/>
            <a:ext cx="449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Parsed manually and filtered using </a:t>
            </a:r>
            <a:r>
              <a:rPr lang="en-US" sz="2400" b="1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444F38-5B58-5C4E-B105-392E0FEAE0F6}"/>
              </a:ext>
            </a:extLst>
          </p:cNvPr>
          <p:cNvSpPr txBox="1"/>
          <p:nvPr/>
        </p:nvSpPr>
        <p:spPr>
          <a:xfrm>
            <a:off x="7619089" y="4452906"/>
            <a:ext cx="4496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Visualization created using </a:t>
            </a:r>
            <a:r>
              <a:rPr lang="en-US" sz="2400" b="1" dirty="0"/>
              <a:t>D3 and google chart</a:t>
            </a:r>
          </a:p>
        </p:txBody>
      </p:sp>
    </p:spTree>
    <p:extLst>
      <p:ext uri="{BB962C8B-B14F-4D97-AF65-F5344CB8AC3E}">
        <p14:creationId xmlns:p14="http://schemas.microsoft.com/office/powerpoint/2010/main" val="282217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A149C01A-CB6D-4EF3-8EE8-8CE06A26E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Rectangle 12">
            <a:extLst>
              <a:ext uri="{FF2B5EF4-FFF2-40B4-BE49-F238E27FC236}">
                <a16:creationId xmlns:a16="http://schemas.microsoft.com/office/drawing/2014/main" id="{E97F307A-7BFF-4444-8431-7EA13D63F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C243199D-2015-4F72-83EB-C6A3ED4C45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93410-D627-FA44-B9B7-673F04ED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47873" y="4109990"/>
            <a:ext cx="10134198" cy="18579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spc="800" dirty="0"/>
              <a:t>Interactive visualization</a:t>
            </a: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CC3D4EFD-F9AF-4231-89CF-74A9A513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D53A0-178E-47F6-B37D-F66FF267B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27" y="3417136"/>
            <a:ext cx="4876069" cy="2889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56CCBE-8FB7-48AC-BF6C-10AC9E01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665" y="264033"/>
            <a:ext cx="4876069" cy="28890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B2A342-3D27-4601-8DE3-D8F718B71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793" y="264033"/>
            <a:ext cx="4876069" cy="28890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E85F1C8-2D37-4E74-9173-14198641E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0618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D48B3-1115-4429-B654-5CC9B6F53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21436"/>
          </a:xfrm>
        </p:spPr>
        <p:txBody>
          <a:bodyPr anchor="ctr">
            <a:normAutofit/>
          </a:bodyPr>
          <a:lstStyle/>
          <a:p>
            <a:r>
              <a:rPr lang="en-US" sz="4000"/>
              <a:t>FUTURE WORK 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292DDD1B-B28D-4840-8A5F-2D9C261A7A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4471673"/>
              </p:ext>
            </p:extLst>
          </p:nvPr>
        </p:nvGraphicFramePr>
        <p:xfrm>
          <a:off x="5280025" y="644525"/>
          <a:ext cx="5994400" cy="5409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013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A194D-CEE4-4B4F-9CF9-614BC8681B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 &amp; A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1B043E5-90F7-49FF-AA0A-C665B46D5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64952155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150</Words>
  <Application>Microsoft Office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-webkit-standard</vt:lpstr>
      <vt:lpstr>Arial</vt:lpstr>
      <vt:lpstr>Gill Sans MT</vt:lpstr>
      <vt:lpstr>Impact</vt:lpstr>
      <vt:lpstr>Badge</vt:lpstr>
      <vt:lpstr>Visualizing measles coverage data</vt:lpstr>
      <vt:lpstr>What’s our story?</vt:lpstr>
      <vt:lpstr>Ideation</vt:lpstr>
      <vt:lpstr>Prototype</vt:lpstr>
      <vt:lpstr>tools</vt:lpstr>
      <vt:lpstr>methodology</vt:lpstr>
      <vt:lpstr>Interactive visualization</vt:lpstr>
      <vt:lpstr>FUTURE WORK 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Visualizing measles coverage data</dc:title>
  <dc:creator>Carol HU</dc:creator>
  <cp:lastModifiedBy>Yi Zhang</cp:lastModifiedBy>
  <cp:revision>5</cp:revision>
  <dcterms:created xsi:type="dcterms:W3CDTF">2019-04-25T14:43:18Z</dcterms:created>
  <dcterms:modified xsi:type="dcterms:W3CDTF">2019-04-25T17:26:35Z</dcterms:modified>
</cp:coreProperties>
</file>